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33"/>
  </p:notesMasterIdLst>
  <p:sldIdLst>
    <p:sldId id="28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660"/>
  </p:normalViewPr>
  <p:slideViewPr>
    <p:cSldViewPr snapToGrid="0">
      <p:cViewPr varScale="1">
        <p:scale>
          <a:sx n="39" d="100"/>
          <a:sy n="39" d="100"/>
        </p:scale>
        <p:origin x="-138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D0F64-8B2E-4079-9DA6-BC2C5A452D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B7F64-CA81-43FD-9DBF-0569DBA8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5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更多精彩模板请关注</a:t>
            </a:r>
            <a:r>
              <a:rPr lang="en-US" altLang="zh-CN" smtClean="0"/>
              <a:t>【</a:t>
            </a:r>
            <a:r>
              <a:rPr lang="zh-CN" altLang="en-US" smtClean="0"/>
              <a:t>沐沐槿</a:t>
            </a:r>
            <a:r>
              <a:rPr lang="en-US" altLang="zh-CN" smtClean="0"/>
              <a:t>PPT】https://mumjin.taobao.com/</a:t>
            </a:r>
            <a:endParaRPr lang="zh-CN" altLang="en-US" smtClean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C78FBD-43D6-4D15-993F-459418B83B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76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2062B-18B6-4D26-8B1B-F093464EFD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85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5292CE-BD32-4FCF-BC11-2059CDA93E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48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9F5B89-E79B-4799-8818-7591A0954F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89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2A79B-B6BD-4F46-AC95-438BBB49B7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61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F15D9-BB42-4D0B-A9E1-AB00F79E1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476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F3AB56-D0D1-4DA3-8665-760A74F05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74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0A20A-4C0F-4084-8A83-B94F49C124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982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5922B5-E2D7-447C-84B2-FAE2404790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0808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更多精彩模板请关注</a:t>
            </a:r>
            <a:r>
              <a:rPr lang="en-US" altLang="zh-CN" smtClean="0"/>
              <a:t>【</a:t>
            </a:r>
            <a:r>
              <a:rPr lang="zh-CN" altLang="en-US" smtClean="0"/>
              <a:t>沐沐槿</a:t>
            </a:r>
            <a:r>
              <a:rPr lang="en-US" altLang="zh-CN" smtClean="0"/>
              <a:t>PPT】https://mumjin.taobao.com/</a:t>
            </a:r>
            <a:endParaRPr lang="zh-CN" altLang="en-US" smtClean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C78FBD-43D6-4D15-993F-459418B83B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32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78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D110F1-7DC7-4BB3-A0C4-54243C7E23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98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9ADA07-3494-429D-9066-DCDBD0EF94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479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CCED0E-02AE-4CF8-882B-EB9E55EEC0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7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2918C6-99FA-4D00-A24F-E013D72E9C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46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B8B6F-3AAC-42E3-9B4E-C228996AE8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B33562-FE06-4BF2-82A8-E1CCA18395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8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EA18D5-B367-4731-A2F5-85B99FCEB9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6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A6E25-2CD2-4374-A01B-280F5E1C1CA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1867B-0807-4A95-A1BF-6245D983FE7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9D4ACD-D66B-45F5-B2C5-1EB2AD12D8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815C83-E88D-4C0B-9919-77258AFB2C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35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25881F-8313-427A-AF95-E83EB5856A9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A2D16-FC2A-4131-B922-64DA96F602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1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788" y="3033713"/>
            <a:ext cx="901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824037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6121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00" y="-18796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glo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8088" y="-1014413"/>
            <a:ext cx="19688176" cy="189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325" y="-1004888"/>
            <a:ext cx="19678650" cy="189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300" y="2478088"/>
            <a:ext cx="11963400" cy="119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475" y="1220788"/>
            <a:ext cx="36353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017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513" y="-836613"/>
            <a:ext cx="13314363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911767"/>
      </p:ext>
    </p:extLst>
  </p:cSld>
  <p:clrMapOvr>
    <a:masterClrMapping/>
  </p:clrMapOvr>
  <p:transition spd="slow"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51372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0" y="34925"/>
            <a:ext cx="342900" cy="6748463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11952288" y="422275"/>
            <a:ext cx="265112" cy="6407150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368300" y="0"/>
            <a:ext cx="11968163" cy="38100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200025" y="6557963"/>
            <a:ext cx="11474450" cy="300037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0737437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AEA68-25DD-4FC7-A263-0CD7891A76C7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98941-4E21-4DF1-8C56-FEE1D264FB7A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77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8F6208-37B4-4223-9764-56DCAFE098C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07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9CE9B-4DE2-4172-B1C5-09B864E4933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BD4A40-1945-4420-8000-3441CF3235B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71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DF47B-A756-4BF0-8489-7C1DBB64391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C5749-5A32-4BAE-AD78-D4BCD698E3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2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4ED23-9333-461D-B7EF-79D87B0DBCF5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824C64-4923-41C2-A179-C8A0DD04785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25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366E0-8B0A-4515-9921-C2ED1D67CD0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C5E4E-4BCE-4A7D-844E-BCE3BE5B0930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92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DA189-0337-4A24-89CF-D19267D3BFD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9CCBA6-C139-4383-BD11-EE25E951BD8B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305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C6345-845C-4457-A212-931DBD5C171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F6E5E-BCDF-4CBC-AF19-EAFCC485AC2C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578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39724-F70F-481E-901B-5995576BE1C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25B138-47A0-46A3-9708-C784FC5BBFA8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584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BD362-E03D-44F4-AB8A-92A73F44107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3656C-1A85-4EDA-9A7B-C433FA90D0A8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935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4516-3AF1-46C2-8E9D-6F04EBF2DC3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D807C-490A-4137-96A6-4A3B6697BF89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00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0E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F6DCC-5006-4724-8C44-6972FE75B8CB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AFFD39-5FB0-4C41-A0CE-23B7ECA3302F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53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6F46E-616C-44AC-B443-CE6E7D18505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D4063F-D9EF-4245-9809-1626253382D6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79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842B6-100E-4682-9FD0-EC264E93556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EE326-B29D-416C-B3D8-4ED0B51460B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4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69445F-B53A-457B-98EC-29422DD6676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AAA115-12DE-4B90-B876-6904E71EA1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08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0744D-BE4C-49AD-9E3F-3A7ABD5661D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318EC1-16E9-4A14-9CB2-C2BBDD239E4C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25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86101-9EF6-4211-BCA2-BA4372D6F54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0B353F-173A-4B98-A7B1-D37223DE1AA9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76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F2DD1-5B2E-46C9-8F79-DE85A2FDC5A7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77B287-F915-4FAA-96FF-FEF9FB863419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14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798E96-7C76-4974-A56A-BF9E19D12C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32D06C-497E-4A80-B127-B07222D44F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97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A401D3-6136-4DEE-8753-0F6D69D091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ACD42-8CAA-4D47-B0D1-7CEDDF7909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90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9A015-4FC9-4517-871B-BBCBAB186E4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4D3F6-984B-49FD-A791-FEA4272377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26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0DBAC3-0821-4500-A223-BDA58E830C2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342CE-4D9C-4BC5-891D-AF0D4F0BBC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228A9A-4554-4B33-945F-2AB444F4F80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4EA720-8E59-490C-B14F-B9EDB2BE70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0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F5EE5-064A-460F-8F42-0451069A662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2AB608-3706-4106-9C6F-9FFC88C837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1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7BC434-0206-4CA2-A0EC-B6AFD3D63FE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BA708-274F-40BC-8034-AD3D18E145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B037E-21EF-49F7-8DFD-29B54B05D5E5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C6A017-5304-44BA-ADD9-6DA085952847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9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47.jpe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47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47.jpeg"/><Relationship Id="rId4" Type="http://schemas.openxmlformats.org/officeDocument/2006/relationships/image" Target="../media/image60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7.xml"/><Relationship Id="rId7" Type="http://schemas.openxmlformats.org/officeDocument/2006/relationships/slide" Target="slide29.xm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11" Type="http://schemas.openxmlformats.org/officeDocument/2006/relationships/slide" Target="slide17.xml"/><Relationship Id="rId5" Type="http://schemas.openxmlformats.org/officeDocument/2006/relationships/image" Target="../media/image65.jpeg"/><Relationship Id="rId10" Type="http://schemas.openxmlformats.org/officeDocument/2006/relationships/slide" Target="slide26.xml"/><Relationship Id="rId4" Type="http://schemas.openxmlformats.org/officeDocument/2006/relationships/audio" Target="../media/audio4.wav"/><Relationship Id="rId9" Type="http://schemas.openxmlformats.org/officeDocument/2006/relationships/image" Target="../media/image6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0.png"/><Relationship Id="rId3" Type="http://schemas.openxmlformats.org/officeDocument/2006/relationships/audio" Target="../media/audio5.wav"/><Relationship Id="rId7" Type="http://schemas.openxmlformats.org/officeDocument/2006/relationships/image" Target="../media/image68.gif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0.png"/><Relationship Id="rId3" Type="http://schemas.openxmlformats.org/officeDocument/2006/relationships/audio" Target="../media/audio5.wav"/><Relationship Id="rId7" Type="http://schemas.openxmlformats.org/officeDocument/2006/relationships/image" Target="../media/image68.gif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oleObject" Target="../embeddings/oleObject2.bin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71.gif"/><Relationship Id="rId3" Type="http://schemas.openxmlformats.org/officeDocument/2006/relationships/audio" Target="../media/audio5.wav"/><Relationship Id="rId7" Type="http://schemas.openxmlformats.org/officeDocument/2006/relationships/image" Target="../media/image69.gif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67.wmf"/><Relationship Id="rId5" Type="http://schemas.openxmlformats.org/officeDocument/2006/relationships/audio" Target="../media/audio6.wav"/><Relationship Id="rId10" Type="http://schemas.openxmlformats.org/officeDocument/2006/relationships/oleObject" Target="../embeddings/oleObject3.bin"/><Relationship Id="rId4" Type="http://schemas.openxmlformats.org/officeDocument/2006/relationships/audio" Target="../media/audio3.wav"/><Relationship Id="rId9" Type="http://schemas.openxmlformats.org/officeDocument/2006/relationships/audio" Target="../media/audio7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5.wav"/><Relationship Id="rId7" Type="http://schemas.openxmlformats.org/officeDocument/2006/relationships/slide" Target="slide26.xml"/><Relationship Id="rId12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67.wmf"/><Relationship Id="rId5" Type="http://schemas.openxmlformats.org/officeDocument/2006/relationships/audio" Target="../media/audio6.wav"/><Relationship Id="rId10" Type="http://schemas.openxmlformats.org/officeDocument/2006/relationships/oleObject" Target="../embeddings/oleObject4.bin"/><Relationship Id="rId4" Type="http://schemas.openxmlformats.org/officeDocument/2006/relationships/audio" Target="../media/audio3.wav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5.wav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audio" Target="../media/audio6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GADT\AM%20THANH\applause3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GADT\AM%20THANH\applause3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-207963"/>
            <a:ext cx="3879850" cy="416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974975"/>
            <a:ext cx="6559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322763"/>
            <a:ext cx="15351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28333" r="21550" b="19472"/>
          <a:stretch>
            <a:fillRect/>
          </a:stretch>
        </p:blipFill>
        <p:spPr bwMode="auto">
          <a:xfrm rot="-2458874">
            <a:off x="10579100" y="2470150"/>
            <a:ext cx="14954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43083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640238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608330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614838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256338"/>
            <a:ext cx="377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628015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5622925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88" y="628015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13" y="5251450"/>
            <a:ext cx="377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5088"/>
            <a:ext cx="2667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LittleGirlBeatInstrumental-V.A-291858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955.6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1777" y="572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76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4090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14400" y="5699125"/>
            <a:ext cx="6381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× 23 = </a:t>
            </a:r>
          </a:p>
        </p:txBody>
      </p:sp>
      <p:sp>
        <p:nvSpPr>
          <p:cNvPr id="20483" name="TextBox 34"/>
          <p:cNvSpPr txBox="1">
            <a:spLocks noChangeArrowheads="1"/>
          </p:cNvSpPr>
          <p:nvPr/>
        </p:nvSpPr>
        <p:spPr bwMode="auto">
          <a:xfrm>
            <a:off x="304800" y="1063625"/>
            <a:ext cx="11201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334000" y="5756275"/>
            <a:ext cx="1687513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828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2081213" y="1727200"/>
            <a:ext cx="877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2062163" y="2533650"/>
            <a:ext cx="877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7" name="Rectangle 16"/>
          <p:cNvSpPr>
            <a:spLocks noChangeArrowheads="1"/>
          </p:cNvSpPr>
          <p:nvPr/>
        </p:nvSpPr>
        <p:spPr bwMode="auto">
          <a:xfrm>
            <a:off x="1549400" y="2070100"/>
            <a:ext cx="5790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49400" y="3457575"/>
            <a:ext cx="172243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051300" y="1955800"/>
            <a:ext cx="65532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marR="0" lvl="0" indent="-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1;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447925" y="3357563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689100" y="3357563"/>
            <a:ext cx="877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079625" y="40274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77988" y="40274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549400" y="4881563"/>
            <a:ext cx="172243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460625" y="483393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082800" y="483393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677988" y="483393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45038" y="2530475"/>
            <a:ext cx="73517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051300" y="3073400"/>
            <a:ext cx="804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685800" marR="0" lvl="0" indent="-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2088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nhân 6 bằng 12, viết 2 (dưới 0) nhớ 1;  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20884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745038" y="3646488"/>
            <a:ext cx="735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2088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nhân 3 bằng 6, thêm 1 bằng 7, viết 7.  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20884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051300" y="4203700"/>
            <a:ext cx="804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685800" marR="0" lvl="0" indent="-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 8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745038" y="4749800"/>
            <a:ext cx="735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cộng 2 bằng 2, viết 2;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745038" y="5291138"/>
            <a:ext cx="735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cộng 7 bằng 8, viết 8;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446338" y="172720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405057" y="253682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2082800" y="1725613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5057" y="253682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052638" y="253365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3" grpId="0" animBg="1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3" grpId="1"/>
      <p:bldP spid="44" grpId="0"/>
      <p:bldP spid="46" grpId="0"/>
      <p:bldP spid="46" grpId="1"/>
      <p:bldP spid="47" grpId="0"/>
      <p:bldP spid="49" grpId="0"/>
      <p:bldP spid="4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171950" y="450850"/>
            <a:ext cx="149352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c)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3189288" y="2430463"/>
            <a:ext cx="4711700" cy="1404937"/>
          </a:xfrm>
          <a:prstGeom prst="wedgeEllipseCallout">
            <a:avLst>
              <a:gd name="adj1" fmla="val -60554"/>
              <a:gd name="adj2" fmla="val 5827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 w="22225">
                <a:solidFill>
                  <a:srgbClr val="C0504D"/>
                </a:solidFill>
                <a:prstDash val="solid"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0138" y="2700338"/>
            <a:ext cx="3922712" cy="69691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8064A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733" b="0" i="0" u="none" strike="noStrike" kern="1200" cap="none" spc="0" normalizeH="0" baseline="0" noProof="0" dirty="0">
                <a:ln w="0"/>
                <a:solidFill>
                  <a:srgbClr val="8064A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8064A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3733" b="0" i="0" u="none" strike="noStrike" kern="1200" cap="none" spc="0" normalizeH="0" baseline="0" noProof="0" dirty="0">
                <a:ln w="0"/>
                <a:solidFill>
                  <a:srgbClr val="8064A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8064A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733" b="0" i="0" u="none" strike="noStrike" kern="1200" cap="none" spc="0" normalizeH="0" baseline="0" noProof="0" dirty="0">
                <a:ln w="0"/>
                <a:solidFill>
                  <a:srgbClr val="8064A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8064A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sz="3733" b="0" i="0" u="none" strike="noStrike" kern="1200" cap="none" spc="0" normalizeH="0" baseline="0" noProof="0" dirty="0">
              <a:ln w="0"/>
              <a:solidFill>
                <a:srgbClr val="8064A2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465513" y="4283075"/>
            <a:ext cx="4711700" cy="1243013"/>
          </a:xfrm>
          <a:prstGeom prst="wedgeEllipseCallout">
            <a:avLst>
              <a:gd name="adj1" fmla="val -71436"/>
              <a:gd name="adj2" fmla="val -878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8275" y="4565650"/>
            <a:ext cx="3684588" cy="69691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733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3733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733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sz="3733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椭圆 13"/>
          <p:cNvSpPr/>
          <p:nvPr/>
        </p:nvSpPr>
        <p:spPr>
          <a:xfrm>
            <a:off x="7497763" y="644525"/>
            <a:ext cx="4660900" cy="581183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983" y="1547869"/>
            <a:ext cx="3660012" cy="41134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>
              <a:defRPr sz="2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riêng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lùi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sang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bên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trái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cột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72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chục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đầy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đủ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thì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733" b="1" i="0" u="none" strike="noStrike" kern="1200" cap="none" spc="50" normalizeH="0" baseline="0" noProof="0" dirty="0" err="1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altLang="zh-CN" sz="3733" b="1" i="0" u="none" strike="noStrike" kern="1200" cap="none" spc="50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720. </a:t>
            </a:r>
            <a:endParaRPr kumimoji="0" lang="zh-CN" altLang="en-US" sz="3733" b="1" i="0" u="none" strike="noStrike" kern="1200" cap="none" spc="50" normalizeH="0" baseline="0" noProof="0" dirty="0">
              <a:ln w="11430"/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443038" y="2276475"/>
            <a:ext cx="1108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60413" y="1657350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60413" y="3508375"/>
            <a:ext cx="2298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1958975" y="3375025"/>
            <a:ext cx="646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946150" y="3375025"/>
            <a:ext cx="1108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1468438" y="4268788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931863" y="4268788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60413" y="5407025"/>
            <a:ext cx="2298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1976438" y="5343525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1471613" y="5343525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931863" y="5343525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1955800" y="1200150"/>
            <a:ext cx="646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1901824" y="2276475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7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1471613" y="1200150"/>
            <a:ext cx="646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1901824" y="2276475"/>
            <a:ext cx="646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7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1431925" y="2276475"/>
            <a:ext cx="646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72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3765550" y="5634038"/>
            <a:ext cx="4711700" cy="1243012"/>
          </a:xfrm>
          <a:prstGeom prst="wedgeEllipseCallout">
            <a:avLst>
              <a:gd name="adj1" fmla="val -71436"/>
              <a:gd name="adj2" fmla="val -878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>
            <a:extLst/>
          </p:cNvPr>
          <p:cNvSpPr/>
          <p:nvPr/>
        </p:nvSpPr>
        <p:spPr>
          <a:xfrm>
            <a:off x="9531350" y="2387600"/>
            <a:ext cx="269875" cy="31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67403" r="33313"/>
          <a:stretch>
            <a:fillRect/>
          </a:stretch>
        </p:blipFill>
        <p:spPr bwMode="auto">
          <a:xfrm>
            <a:off x="2133600" y="4589463"/>
            <a:ext cx="7015163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1"/>
          <p:cNvSpPr txBox="1">
            <a:spLocks noChangeArrowheads="1"/>
          </p:cNvSpPr>
          <p:nvPr/>
        </p:nvSpPr>
        <p:spPr bwMode="auto">
          <a:xfrm>
            <a:off x="7938" y="6478588"/>
            <a:ext cx="1228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22534" name="TextBox 23"/>
          <p:cNvSpPr txBox="1">
            <a:spLocks noChangeArrowheads="1"/>
          </p:cNvSpPr>
          <p:nvPr/>
        </p:nvSpPr>
        <p:spPr bwMode="auto">
          <a:xfrm>
            <a:off x="0" y="635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22535" name="TextBox 24"/>
          <p:cNvSpPr txBox="1">
            <a:spLocks noChangeArrowheads="1"/>
          </p:cNvSpPr>
          <p:nvPr/>
        </p:nvSpPr>
        <p:spPr bwMode="auto">
          <a:xfrm>
            <a:off x="11366500" y="635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973138" y="384175"/>
            <a:ext cx="9982200" cy="1905000"/>
          </a:xfrm>
          <a:noFill/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40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nhân với số có hai chữ số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40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thực hiện như sau:</a:t>
            </a:r>
            <a:endParaRPr lang="en-US" altLang="en-US" sz="40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684338"/>
            <a:ext cx="3717925" cy="522287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81600" y="2000250"/>
            <a:ext cx="5670550" cy="5222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70025" y="2624138"/>
            <a:ext cx="9731375" cy="95408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lùi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00400" y="3973513"/>
            <a:ext cx="4262438" cy="523875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95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8200" y="1381125"/>
            <a:ext cx="11201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với số có hai chữ số 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 cách đặt tính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phải thực hiện qua </a:t>
            </a:r>
            <a:r>
              <a:rPr kumimoji="0" lang="en-US" altLang="en-US" sz="2800" b="1" i="1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bước</a:t>
            </a:r>
            <a:r>
              <a:rPr kumimoji="0" lang="en-US" alt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altLang="en-US" sz="2800" b="1" i="1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2590800" y="1524000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     </a:t>
            </a: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1466850" y="294482"/>
            <a:ext cx="9144000" cy="1231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b="1" dirty="0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ngày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08 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tháng 12 năm 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alt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524000" y="244475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sng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Đặt tính</a:t>
            </a: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4343400" y="2673350"/>
            <a:ext cx="3124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7924800" y="259715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23</a:t>
            </a:r>
            <a:endParaRPr kumimoji="0" lang="vi-VN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7391400" y="236855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</a:t>
            </a:r>
            <a:endParaRPr kumimoji="0" lang="vi-VN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7772400" y="213995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36</a:t>
            </a:r>
            <a:endParaRPr kumimoji="0" lang="vi-VN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7848600" y="3130550"/>
            <a:ext cx="685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58000" y="3130550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         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E56147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108</a:t>
            </a:r>
            <a:endParaRPr kumimoji="0" lang="vi-V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E56147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6172200" y="3359150"/>
            <a:ext cx="1447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524000" y="305435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Tính tích riêng thứ nhất</a:t>
            </a: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447800" y="3663950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3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Tính tích riêng thứ hai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Lưu ý: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 riêng thứ hai phải viết lùi sang bên trái một cột</a:t>
            </a:r>
            <a:endParaRPr kumimoji="0" lang="vi-VN" altLang="en-US" sz="2400" b="1" i="1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 flipH="1">
            <a:off x="8382000" y="3816350"/>
            <a:ext cx="762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>
            <a:off x="6019800" y="3892550"/>
            <a:ext cx="1752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696200" y="358775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72</a:t>
            </a:r>
            <a:endParaRPr kumimoji="0" lang="vi-V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7696200" y="4121150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828</a:t>
            </a:r>
            <a:endParaRPr kumimoji="0" lang="vi-VN" alt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 flipV="1">
            <a:off x="5943600" y="4502150"/>
            <a:ext cx="1905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447800" y="488315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4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Cộng các tích riêng lại</a:t>
            </a: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>
            <a:off x="7772400" y="412115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9" grpId="0"/>
      <p:bldP spid="31" grpId="0"/>
      <p:bldP spid="32" grpId="0"/>
      <p:bldP spid="35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2" b="39496"/>
          <a:stretch>
            <a:fillRect/>
          </a:stretch>
        </p:blipFill>
        <p:spPr bwMode="auto">
          <a:xfrm>
            <a:off x="79375" y="-107950"/>
            <a:ext cx="2706688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>
            <a:extLst/>
          </p:cNvPr>
          <p:cNvSpPr/>
          <p:nvPr/>
        </p:nvSpPr>
        <p:spPr>
          <a:xfrm>
            <a:off x="9667875" y="4386263"/>
            <a:ext cx="887413" cy="110013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>
            <a:extLst/>
          </p:cNvPr>
          <p:cNvSpPr/>
          <p:nvPr/>
        </p:nvSpPr>
        <p:spPr>
          <a:xfrm>
            <a:off x="9375775" y="4922838"/>
            <a:ext cx="887413" cy="11017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438400" y="2046288"/>
            <a:ext cx="11782425" cy="2220912"/>
            <a:chOff x="2458629" y="1801491"/>
            <a:chExt cx="9644713" cy="2220345"/>
          </a:xfrm>
        </p:grpSpPr>
        <p:sp>
          <p:nvSpPr>
            <p:cNvPr id="23568" name="TextBox 14"/>
            <p:cNvSpPr txBox="1">
              <a:spLocks noChangeArrowheads="1"/>
            </p:cNvSpPr>
            <p:nvPr/>
          </p:nvSpPr>
          <p:spPr bwMode="auto">
            <a:xfrm>
              <a:off x="2458629" y="1805845"/>
              <a:ext cx="9593857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Magnesium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23569" name="TextBox 15"/>
            <p:cNvSpPr txBox="1">
              <a:spLocks noChangeArrowheads="1"/>
            </p:cNvSpPr>
            <p:nvPr/>
          </p:nvSpPr>
          <p:spPr bwMode="auto">
            <a:xfrm>
              <a:off x="2509485" y="1801491"/>
              <a:ext cx="9593857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>
            <a:fillRect/>
          </a:stretch>
        </p:blipFill>
        <p:spPr bwMode="auto">
          <a:xfrm>
            <a:off x="9153525" y="4176713"/>
            <a:ext cx="342741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>
            <a:fillRect/>
          </a:stretch>
        </p:blipFill>
        <p:spPr bwMode="auto">
          <a:xfrm>
            <a:off x="-466725" y="4267200"/>
            <a:ext cx="36258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32510" r="79109" b="39496"/>
          <a:stretch>
            <a:fillRect/>
          </a:stretch>
        </p:blipFill>
        <p:spPr bwMode="auto">
          <a:xfrm>
            <a:off x="7683500" y="101600"/>
            <a:ext cx="434181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5" t="879" r="9535" b="73230"/>
          <a:stretch>
            <a:fillRect/>
          </a:stretch>
        </p:blipFill>
        <p:spPr bwMode="auto">
          <a:xfrm>
            <a:off x="2870200" y="4676775"/>
            <a:ext cx="178593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2" t="63713" r="2036" b="8070"/>
          <a:stretch>
            <a:fillRect/>
          </a:stretch>
        </p:blipFill>
        <p:spPr bwMode="auto">
          <a:xfrm>
            <a:off x="7473950" y="4652963"/>
            <a:ext cx="2116138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6" r="418" b="37733"/>
          <a:stretch>
            <a:fillRect/>
          </a:stretch>
        </p:blipFill>
        <p:spPr bwMode="auto">
          <a:xfrm>
            <a:off x="5105400" y="4889500"/>
            <a:ext cx="22113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-902568">
            <a:off x="4746625" y="238125"/>
            <a:ext cx="29273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4097338" y="84138"/>
            <a:ext cx="76041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7250113" y="473075"/>
            <a:ext cx="13525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1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93913" y="2058988"/>
          <a:ext cx="8128001" cy="3566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324975" y="4554538"/>
            <a:ext cx="595313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126413" y="4554538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29438" y="4529138"/>
            <a:ext cx="676275" cy="90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808663" y="4554538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11688" y="4506913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29013" y="4533900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914525" y="2020888"/>
            <a:ext cx="8326438" cy="3641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401638" y="3829050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802813" y="4002088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12115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1500" y="508000"/>
            <a:ext cx="591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00400" y="1154113"/>
            <a:ext cx="5915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86 × 53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8128000" y="-147638"/>
            <a:ext cx="76041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11280775" y="241300"/>
            <a:ext cx="13509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718175" y="2676525"/>
            <a:ext cx="8778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205413" y="2212975"/>
            <a:ext cx="5790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205413" y="3600450"/>
            <a:ext cx="17240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103938" y="3498850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345113" y="3498850"/>
            <a:ext cx="8778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735638" y="4170363"/>
            <a:ext cx="53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953000" y="4170363"/>
            <a:ext cx="8778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43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205413" y="5024438"/>
            <a:ext cx="17240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118225" y="4976813"/>
            <a:ext cx="53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738813" y="4976813"/>
            <a:ext cx="53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34000" y="4976813"/>
            <a:ext cx="53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727700" y="1866900"/>
            <a:ext cx="8778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86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932363" y="4976813"/>
            <a:ext cx="53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93913" y="2163763"/>
          <a:ext cx="8128001" cy="3566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324975" y="4659313"/>
            <a:ext cx="595313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126413" y="4659313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29438" y="4633913"/>
            <a:ext cx="676275" cy="90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808663" y="4659313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11688" y="4611688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29013" y="4638675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914525" y="2125663"/>
            <a:ext cx="8326438" cy="3641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632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401638" y="39338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3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802813" y="41068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4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3016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5" name="TextBox 17"/>
          <p:cNvSpPr txBox="1">
            <a:spLocks noChangeArrowheads="1"/>
          </p:cNvSpPr>
          <p:nvPr/>
        </p:nvSpPr>
        <p:spPr bwMode="auto">
          <a:xfrm>
            <a:off x="571500" y="612775"/>
            <a:ext cx="591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00400" y="1258888"/>
            <a:ext cx="5915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33 × 44</a:t>
            </a:r>
          </a:p>
        </p:txBody>
      </p:sp>
      <p:pic>
        <p:nvPicPr>
          <p:cNvPr id="25637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-902568">
            <a:off x="8777288" y="111125"/>
            <a:ext cx="292735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8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8128000" y="-42863"/>
            <a:ext cx="76041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9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11280775" y="346075"/>
            <a:ext cx="13509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249238" y="40862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955213" y="42592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718175" y="2781300"/>
            <a:ext cx="877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205413" y="2317750"/>
            <a:ext cx="5790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205413" y="3705225"/>
            <a:ext cx="17240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103938" y="360362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345113" y="3603625"/>
            <a:ext cx="877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735638" y="427513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953000" y="4275138"/>
            <a:ext cx="877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205413" y="5129213"/>
            <a:ext cx="17240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118225" y="50815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738813" y="50815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34000" y="50815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727700" y="1971675"/>
            <a:ext cx="877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932363" y="50815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93913" y="2163763"/>
          <a:ext cx="8128001" cy="3566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324975" y="4659313"/>
            <a:ext cx="595313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126413" y="4659313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29438" y="4633913"/>
            <a:ext cx="676275" cy="90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808663" y="4659313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11688" y="4611688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29013" y="4638675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914525" y="2125663"/>
            <a:ext cx="8326438" cy="3641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656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401638" y="39338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802813" y="41068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7" name="TextBox 17"/>
          <p:cNvSpPr txBox="1">
            <a:spLocks noChangeArrowheads="1"/>
          </p:cNvSpPr>
          <p:nvPr/>
        </p:nvSpPr>
        <p:spPr bwMode="auto">
          <a:xfrm>
            <a:off x="571500" y="612775"/>
            <a:ext cx="591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82925" y="1312863"/>
            <a:ext cx="5915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157 × 24</a:t>
            </a:r>
          </a:p>
        </p:txBody>
      </p:sp>
      <p:pic>
        <p:nvPicPr>
          <p:cNvPr id="2666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-902568">
            <a:off x="8777288" y="111125"/>
            <a:ext cx="292735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8128000" y="-42863"/>
            <a:ext cx="76041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11280775" y="346075"/>
            <a:ext cx="13509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249238" y="40862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955213" y="42592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718175" y="2781300"/>
            <a:ext cx="877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978400" y="2316163"/>
            <a:ext cx="5790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205413" y="3705225"/>
            <a:ext cx="17240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040438" y="3527425"/>
            <a:ext cx="6715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254625" y="4075113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865688" y="5111750"/>
            <a:ext cx="2063750" cy="174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049963" y="50815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535613" y="5092700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138738" y="5106988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738688" y="5106988"/>
            <a:ext cx="5095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578475" y="4086225"/>
            <a:ext cx="681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641975" y="3524250"/>
            <a:ext cx="596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307013" y="3540125"/>
            <a:ext cx="682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865688" y="4076700"/>
            <a:ext cx="5318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5519738" y="2105025"/>
            <a:ext cx="1370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157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7" grpId="0"/>
      <p:bldP spid="19" grpId="0"/>
      <p:bldP spid="25" grpId="0"/>
      <p:bldP spid="26" grpId="0"/>
      <p:bldP spid="28" grpId="0"/>
      <p:bldP spid="31" grpId="0"/>
      <p:bldP spid="33" grpId="0"/>
      <p:bldP spid="34" grpId="0"/>
      <p:bldP spid="35" grpId="0"/>
      <p:bldP spid="44" grpId="0"/>
      <p:bldP spid="36" grpId="0"/>
      <p:bldP spid="37" grpId="0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24975" y="4659313"/>
            <a:ext cx="595313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26413" y="4659313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29438" y="4633913"/>
            <a:ext cx="676275" cy="90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08663" y="4659313"/>
            <a:ext cx="677862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1688" y="4611688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9013" y="4638675"/>
            <a:ext cx="676275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684463" y="571500"/>
            <a:ext cx="5915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1122 × 19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403975" y="2833688"/>
            <a:ext cx="10493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978400" y="2316163"/>
            <a:ext cx="5790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624513" y="3705225"/>
            <a:ext cx="17240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86575" y="3595688"/>
            <a:ext cx="669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414963" y="4141788"/>
            <a:ext cx="531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>
            <a:endCxn id="6" idx="3"/>
          </p:cNvCxnSpPr>
          <p:nvPr/>
        </p:nvCxnSpPr>
        <p:spPr>
          <a:xfrm flipV="1">
            <a:off x="4865688" y="5086350"/>
            <a:ext cx="2740025" cy="25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307138" y="505460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803900" y="5065713"/>
            <a:ext cx="53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311775" y="5065713"/>
            <a:ext cx="53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778375" y="5106988"/>
            <a:ext cx="509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330950" y="4167188"/>
            <a:ext cx="681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913438" y="3603625"/>
            <a:ext cx="596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403850" y="3567113"/>
            <a:ext cx="682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878388" y="4157663"/>
            <a:ext cx="530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519738" y="2105025"/>
            <a:ext cx="2481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1 1 2 2 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415088" y="3608388"/>
            <a:ext cx="669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73750" y="4167188"/>
            <a:ext cx="681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6861175" y="5092700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9037638" y="-195263"/>
            <a:ext cx="760412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11280775" y="346075"/>
            <a:ext cx="13509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Group 32"/>
          <p:cNvGraphicFramePr>
            <a:graphicFrameLocks noGrp="1"/>
          </p:cNvGraphicFramePr>
          <p:nvPr/>
        </p:nvGraphicFramePr>
        <p:xfrm>
          <a:off x="152400" y="1954213"/>
          <a:ext cx="10896599" cy="1806575"/>
        </p:xfrm>
        <a:graphic>
          <a:graphicData uri="http://schemas.openxmlformats.org/drawingml/2006/table">
            <a:tbl>
              <a:tblPr/>
              <a:tblGrid>
                <a:gridCol w="14683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1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479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1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26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39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5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45 x a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1636713" y="2930525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 x 13</a:t>
            </a:r>
          </a:p>
        </p:txBody>
      </p:sp>
      <p:sp>
        <p:nvSpPr>
          <p:cNvPr id="41" name="Text Box 48"/>
          <p:cNvSpPr txBox="1">
            <a:spLocks noChangeArrowheads="1"/>
          </p:cNvSpPr>
          <p:nvPr/>
        </p:nvSpPr>
        <p:spPr bwMode="auto">
          <a:xfrm>
            <a:off x="3248025" y="2982913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585</a:t>
            </a: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4660900" y="2971800"/>
            <a:ext cx="2133600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45 x 26</a:t>
            </a:r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6218238" y="2976563"/>
            <a:ext cx="1782762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= 1170</a:t>
            </a:r>
          </a:p>
        </p:txBody>
      </p: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7964488" y="2973388"/>
            <a:ext cx="2133600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45 x 39</a:t>
            </a:r>
          </a:p>
        </p:txBody>
      </p: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9498013" y="3035300"/>
            <a:ext cx="1782762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= 1755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177925" y="669925"/>
            <a:ext cx="7554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Tính giá trị của biểu thức:</a:t>
            </a:r>
          </a:p>
        </p:txBody>
      </p:sp>
    </p:spTree>
    <p:extLst>
      <p:ext uri="{BB962C8B-B14F-4D97-AF65-F5344CB8AC3E}">
        <p14:creationId xmlns:p14="http://schemas.microsoft.com/office/powerpoint/2010/main" val="24618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utoUpdateAnimBg="0"/>
      <p:bldP spid="41" grpId="0" autoUpdateAnimBg="0"/>
      <p:bldP spid="42" grpId="0" autoUpdateAnimBg="0"/>
      <p:bldP spid="45" grpId="0" autoUpdateAnimBg="0"/>
      <p:bldP spid="46" grpId="0" autoUpdateAnimBg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974975"/>
            <a:ext cx="6559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322763"/>
            <a:ext cx="15351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28333" r="21550" b="19472"/>
          <a:stretch>
            <a:fillRect/>
          </a:stretch>
        </p:blipFill>
        <p:spPr bwMode="auto">
          <a:xfrm rot="-2458874">
            <a:off x="10579100" y="2470150"/>
            <a:ext cx="14954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43083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640238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608330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614838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256338"/>
            <a:ext cx="377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628015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5622925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88" y="628015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13" y="5251450"/>
            <a:ext cx="377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61505" r="15373"/>
          <a:stretch>
            <a:fillRect/>
          </a:stretch>
        </p:blipFill>
        <p:spPr bwMode="auto">
          <a:xfrm>
            <a:off x="4840288" y="3346450"/>
            <a:ext cx="4181475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5088"/>
            <a:ext cx="2667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90637" y="2974975"/>
            <a:ext cx="3702052" cy="147694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TOÁN 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uLnTx/>
              <a:uFillTx/>
              <a:latin typeface="UTM Futura Extra" panose="02040603050506020204" pitchFamily="18" charset="0"/>
              <a:ea typeface="华康海报体W12(P)" pitchFamily="82" charset="-122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90550" y="4253464"/>
            <a:ext cx="3502226" cy="152634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LỚP 4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uLnTx/>
              <a:uFillTx/>
              <a:latin typeface="UTM Futura Extra" panose="02040603050506020204" pitchFamily="18" charset="0"/>
              <a:ea typeface="华康海报体W12(P)" pitchFamily="8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52259" y="5326471"/>
            <a:ext cx="3578808" cy="152634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 4_Tuần 12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uLnTx/>
              <a:uFillTx/>
              <a:latin typeface="UTM Futura Extra" panose="02040603050506020204" pitchFamily="18" charset="0"/>
              <a:ea typeface="华康海报体W12(P)" pitchFamily="82" charset="-122"/>
              <a:cs typeface="+mn-cs"/>
            </a:endParaRPr>
          </a:p>
        </p:txBody>
      </p:sp>
      <p:pic>
        <p:nvPicPr>
          <p:cNvPr id="27" name="LittleGirlBeatInstrumental-V.A-291858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972.6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1777" y="572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86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93913" y="2163763"/>
          <a:ext cx="8128001" cy="3566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" name="Rectangle 53"/>
          <p:cNvSpPr/>
          <p:nvPr/>
        </p:nvSpPr>
        <p:spPr>
          <a:xfrm>
            <a:off x="1914525" y="2125663"/>
            <a:ext cx="8326438" cy="3641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722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401638" y="39338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802813" y="41068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8128000" y="-42863"/>
            <a:ext cx="76041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5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11280775" y="346075"/>
            <a:ext cx="13509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249238" y="40862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955213" y="42592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31838" y="585788"/>
            <a:ext cx="10548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Mỗi quyển vở có 48 trang. Hỏi 25 quyển vở cùng loại có tất cả bao nhiêu trang?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657475" y="2308225"/>
            <a:ext cx="6943725" cy="2800350"/>
          </a:xfrm>
          <a:prstGeom prst="rect">
            <a:avLst/>
          </a:prstGeom>
          <a:ln w="38100"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</a:t>
            </a:r>
            <a:r>
              <a:rPr kumimoji="0" lang="en-US" alt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Tóm</a:t>
            </a:r>
            <a:r>
              <a:rPr kumimoji="0" lang="en-US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tắt</a:t>
            </a:r>
            <a:r>
              <a:rPr kumimoji="0" lang="en-US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: 48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endParaRPr kumimoji="0" lang="en-US" alt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25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: …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404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93913" y="2163763"/>
          <a:ext cx="8128001" cy="3566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" name="Rectangle 53"/>
          <p:cNvSpPr/>
          <p:nvPr/>
        </p:nvSpPr>
        <p:spPr>
          <a:xfrm>
            <a:off x="1914525" y="2125663"/>
            <a:ext cx="8326438" cy="3641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401638" y="39338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802813" y="41068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3016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-902568">
            <a:off x="8907463" y="-255588"/>
            <a:ext cx="2927350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8128000" y="-42863"/>
            <a:ext cx="760413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11280775" y="346075"/>
            <a:ext cx="13509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9"/>
          <a:stretch>
            <a:fillRect/>
          </a:stretch>
        </p:blipFill>
        <p:spPr bwMode="auto">
          <a:xfrm>
            <a:off x="-249238" y="4086225"/>
            <a:ext cx="31575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5" t="35464" r="9879" b="37633"/>
          <a:stretch>
            <a:fillRect/>
          </a:stretch>
        </p:blipFill>
        <p:spPr bwMode="auto">
          <a:xfrm>
            <a:off x="9955213" y="4259263"/>
            <a:ext cx="26098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042988"/>
            <a:ext cx="86423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19475" y="3486150"/>
            <a:ext cx="58435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Cùng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xây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nhà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nào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76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7"/>
          <p:cNvSpPr>
            <a:spLocks noChangeArrowheads="1"/>
          </p:cNvSpPr>
          <p:nvPr/>
        </p:nvSpPr>
        <p:spPr bwMode="auto">
          <a:xfrm>
            <a:off x="1752600" y="0"/>
            <a:ext cx="2743200" cy="1143000"/>
          </a:xfrm>
          <a:prstGeom prst="cloudCallout">
            <a:avLst>
              <a:gd name="adj1" fmla="val -15681"/>
              <a:gd name="adj2" fmla="val -375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3440113"/>
            <a:ext cx="11734800" cy="9572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10800000">
            <a:off x="-228600" y="1295400"/>
            <a:ext cx="12192000" cy="1143000"/>
          </a:xfrm>
          <a:prstGeom prst="flowChartManualOperation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447925"/>
            <a:ext cx="11734800" cy="9810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8600" y="2514600"/>
            <a:ext cx="1165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 trang của 25 quyển vở cùng loại  là:</a:t>
            </a:r>
            <a:endParaRPr kumimoji="0" lang="en-US" altLang="en-US" sz="5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536700" y="3429000"/>
            <a:ext cx="7378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 x 25 = 1200 (trang)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4397375"/>
            <a:ext cx="11734800" cy="9683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536700" y="4419600"/>
            <a:ext cx="966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Đáp số:  1200 trang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4800" y="1514475"/>
            <a:ext cx="3810000" cy="77152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1755" name="Picture 11" descr="A picture containing doll, toy, clipart&#10;&#10;Description automatically generated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67325"/>
            <a:ext cx="44100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294" grpId="0" animBg="1"/>
      <p:bldP spid="11" grpId="0" animBg="1"/>
      <p:bldP spid="16" grpId="0" autoUpdateAnimBg="0"/>
      <p:bldP spid="17" grpId="0" autoUpdateAnimBg="0"/>
      <p:bldP spid="20" grpId="0" animBg="1"/>
      <p:bldP spid="2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30438" y="1054100"/>
            <a:ext cx="7315200" cy="4246563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CC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Rung chuông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vàng</a:t>
            </a:r>
            <a:endParaRPr kumimoji="0" lang="en-US" altLang="en-US" sz="6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2771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056813" y="6165850"/>
            <a:ext cx="431800" cy="32385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87600" y="706438"/>
            <a:ext cx="1187450" cy="863600"/>
            <a:chOff x="960" y="480"/>
            <a:chExt cx="2134" cy="2400"/>
          </a:xfrm>
        </p:grpSpPr>
        <p:grpSp>
          <p:nvGrpSpPr>
            <p:cNvPr id="32812" name="Group 5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32814" name="Group 6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32820" name="Freeform 7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21" name="Freeform 8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22" name="Line 9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23" name="Oval 10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815" name="Oval 11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16" name="Rectangle 12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17" name="Oval 13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18" name="Oval 14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19" name="Oval 15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2813" name="Picture 16" descr="0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940800" y="657225"/>
            <a:ext cx="1187450" cy="863600"/>
            <a:chOff x="960" y="480"/>
            <a:chExt cx="2134" cy="2400"/>
          </a:xfrm>
        </p:grpSpPr>
        <p:grpSp>
          <p:nvGrpSpPr>
            <p:cNvPr id="32800" name="Group 18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32802" name="Group 19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32808" name="Freeform 20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09" name="Freeform 21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10" name="Line 22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11" name="Oval 23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803" name="Oval 24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04" name="Rectangle 25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05" name="Oval 26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06" name="Oval 27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807" name="Oval 28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2801" name="Picture 29" descr="0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2387600" y="5373688"/>
            <a:ext cx="1187450" cy="863600"/>
            <a:chOff x="960" y="480"/>
            <a:chExt cx="2134" cy="2400"/>
          </a:xfrm>
        </p:grpSpPr>
        <p:grpSp>
          <p:nvGrpSpPr>
            <p:cNvPr id="32788" name="Group 31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32790" name="Group 32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32796" name="Freeform 33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97" name="Freeform 34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98" name="Line 3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99" name="Oval 36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791" name="Oval 37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92" name="Rectangle 38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93" name="Oval 39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94" name="Oval 40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95" name="Oval 41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2789" name="Picture 42" descr="0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8940800" y="5265738"/>
            <a:ext cx="1187450" cy="863600"/>
            <a:chOff x="960" y="480"/>
            <a:chExt cx="2134" cy="2400"/>
          </a:xfrm>
        </p:grpSpPr>
        <p:grpSp>
          <p:nvGrpSpPr>
            <p:cNvPr id="32776" name="Group 44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32778" name="Group 45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32784" name="Freeform 46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85" name="Freeform 47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86" name="Line 48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87" name="Oval 49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779" name="Oval 50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80" name="Rectangle 51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81" name="Oval 52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82" name="Oval 53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783" name="Oval 54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2777" name="Picture 55" descr="0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4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16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3" presetClass="entr" presetSubtype="16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046288" y="423863"/>
            <a:ext cx="8131175" cy="588803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26627" name="Picture 3" descr="10018523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684213"/>
            <a:ext cx="7826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AutoShape 4" descr="White marble">
            <a:hlinkClick r:id="rId3" action="ppaction://hlinksldjump" highlightClick="1">
              <a:snd r:embed="rId4" name="cashreg.wav"/>
            </a:hlinkClick>
          </p:cNvPr>
          <p:cNvSpPr>
            <a:spLocks noChangeArrowheads="1"/>
          </p:cNvSpPr>
          <p:nvPr/>
        </p:nvSpPr>
        <p:spPr bwMode="auto">
          <a:xfrm>
            <a:off x="3216275" y="1571625"/>
            <a:ext cx="1943100" cy="1404938"/>
          </a:xfrm>
          <a:prstGeom prst="actionButtonBlank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629" name="AutoShape 5" descr="White marble">
            <a:hlinkClick r:id="rId6" action="ppaction://hlinksldjump" highlightClick="1">
              <a:snd r:embed="rId4" name="cashreg.wav"/>
            </a:hlinkClick>
          </p:cNvPr>
          <p:cNvSpPr>
            <a:spLocks noChangeArrowheads="1"/>
          </p:cNvSpPr>
          <p:nvPr/>
        </p:nvSpPr>
        <p:spPr bwMode="auto">
          <a:xfrm>
            <a:off x="7391400" y="1546225"/>
            <a:ext cx="1908175" cy="1404938"/>
          </a:xfrm>
          <a:prstGeom prst="actionButtonBlank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630" name="AutoShape 6" descr="White marble">
            <a:hlinkClick r:id="rId7" action="ppaction://hlinksldjump" highlightClick="1">
              <a:snd r:embed="rId4" name="cashreg.wav"/>
            </a:hlinkClick>
          </p:cNvPr>
          <p:cNvSpPr>
            <a:spLocks noChangeArrowheads="1"/>
          </p:cNvSpPr>
          <p:nvPr/>
        </p:nvSpPr>
        <p:spPr bwMode="auto">
          <a:xfrm>
            <a:off x="3216275" y="3257550"/>
            <a:ext cx="1979613" cy="1476375"/>
          </a:xfrm>
          <a:prstGeom prst="actionButtonBlank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6631" name="AutoShape 7" descr="White marble">
            <a:hlinkClick r:id="rId8" action="ppaction://hlinksldjump" highlightClick="1">
              <a:snd r:embed="rId4" name="cashreg.wav"/>
            </a:hlinkClick>
          </p:cNvPr>
          <p:cNvSpPr>
            <a:spLocks noChangeArrowheads="1"/>
          </p:cNvSpPr>
          <p:nvPr/>
        </p:nvSpPr>
        <p:spPr bwMode="auto">
          <a:xfrm>
            <a:off x="7391400" y="3295650"/>
            <a:ext cx="1916113" cy="1463675"/>
          </a:xfrm>
          <a:prstGeom prst="actionButtonBlank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1881188" y="0"/>
            <a:ext cx="8496300" cy="6683375"/>
            <a:chOff x="0" y="192"/>
            <a:chExt cx="5760" cy="3936"/>
          </a:xfrm>
        </p:grpSpPr>
        <p:grpSp>
          <p:nvGrpSpPr>
            <p:cNvPr id="33810" name="Group 9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33813" name="Picture 10" descr="n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4" name="Picture 11" descr="n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3811" name="Picture 12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3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1" name="Group 14"/>
          <p:cNvGrpSpPr>
            <a:grpSpLocks/>
          </p:cNvGrpSpPr>
          <p:nvPr/>
        </p:nvGrpSpPr>
        <p:grpSpPr bwMode="auto">
          <a:xfrm>
            <a:off x="1720850" y="188913"/>
            <a:ext cx="8772525" cy="6305550"/>
            <a:chOff x="0" y="192"/>
            <a:chExt cx="5760" cy="3936"/>
          </a:xfrm>
        </p:grpSpPr>
        <p:grpSp>
          <p:nvGrpSpPr>
            <p:cNvPr id="33805" name="Group 15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33808" name="Picture 16" descr="n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9" name="Picture 17" descr="n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3806" name="Picture 18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9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2" name="WordArt 20"/>
          <p:cNvSpPr>
            <a:spLocks noChangeArrowheads="1" noChangeShapeType="1" noTextEdit="1"/>
          </p:cNvSpPr>
          <p:nvPr/>
        </p:nvSpPr>
        <p:spPr bwMode="auto">
          <a:xfrm>
            <a:off x="2927350" y="728663"/>
            <a:ext cx="5735638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 CHỌN ĐÁP ÁN ĐÚNG</a:t>
            </a:r>
          </a:p>
        </p:txBody>
      </p:sp>
      <p:sp>
        <p:nvSpPr>
          <p:cNvPr id="33803" name="AutoShape 21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625013" y="5913438"/>
            <a:ext cx="431800" cy="32385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46" name="AutoShape 22">
            <a:hlinkClick r:id="rId11" action="ppaction://hlinksldjump" highlightClick="1">
              <a:snd r:embed="rId4" name="cashreg.wav"/>
            </a:hlinkClick>
          </p:cNvPr>
          <p:cNvSpPr>
            <a:spLocks noChangeArrowheads="1"/>
          </p:cNvSpPr>
          <p:nvPr/>
        </p:nvSpPr>
        <p:spPr bwMode="auto">
          <a:xfrm>
            <a:off x="3568700" y="5010150"/>
            <a:ext cx="5548313" cy="955675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HỎI PHỤ</a:t>
            </a:r>
          </a:p>
        </p:txBody>
      </p:sp>
    </p:spTree>
    <p:extLst>
      <p:ext uri="{BB962C8B-B14F-4D97-AF65-F5344CB8AC3E}">
        <p14:creationId xmlns:p14="http://schemas.microsoft.com/office/powerpoint/2010/main" val="12533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66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1955800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324100" y="1304925"/>
            <a:ext cx="7867650" cy="40989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279650" y="1133475"/>
            <a:ext cx="7378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342900" indent="-3429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7659" name="AutoShape 11"/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7660" name="AutoShape 12"/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7663" name="AutoShape 15"/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7664" name="AutoShape 16"/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7665" name="AutoShape 17"/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7666" name="AutoShape 18"/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7667" name="AutoShape 19"/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7668" name="AutoShape 20"/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7669" name="AutoShape 21"/>
          <p:cNvSpPr>
            <a:spLocks noChangeArrowheads="1"/>
          </p:cNvSpPr>
          <p:nvPr/>
        </p:nvSpPr>
        <p:spPr bwMode="auto">
          <a:xfrm>
            <a:off x="53340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1046" name="Picture 23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346575" y="4513263"/>
            <a:ext cx="3436938" cy="936625"/>
            <a:chOff x="912" y="2592"/>
            <a:chExt cx="3072" cy="960"/>
          </a:xfrm>
        </p:grpSpPr>
        <p:sp>
          <p:nvSpPr>
            <p:cNvPr id="1073" name="Oval 25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0" cap="none" spc="0" normalizeH="0" baseline="0" noProof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Hết giờ</a:t>
              </a:r>
            </a:p>
          </p:txBody>
        </p:sp>
      </p:grpSp>
      <p:pic>
        <p:nvPicPr>
          <p:cNvPr id="1048" name="Picture 27" descr="Book-03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9" name="AutoShape 28">
            <a:hlinkClick r:id="rId9" action="ppaction://hlinksldjump" highlightClick="1">
              <a:snd r:embed="rId10" name="camera.wav"/>
            </a:hlinkClick>
          </p:cNvPr>
          <p:cNvSpPr>
            <a:spLocks noChangeArrowheads="1"/>
          </p:cNvSpPr>
          <p:nvPr/>
        </p:nvSpPr>
        <p:spPr bwMode="auto">
          <a:xfrm>
            <a:off x="9540875" y="5795963"/>
            <a:ext cx="550863" cy="477837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0" name="Text Box 29"/>
          <p:cNvSpPr txBox="1">
            <a:spLocks noChangeArrowheads="1"/>
          </p:cNvSpPr>
          <p:nvPr/>
        </p:nvSpPr>
        <p:spPr bwMode="auto">
          <a:xfrm>
            <a:off x="5576888" y="2224088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86</a:t>
            </a:r>
          </a:p>
        </p:txBody>
      </p:sp>
      <p:sp>
        <p:nvSpPr>
          <p:cNvPr id="1051" name="Text Box 30"/>
          <p:cNvSpPr txBox="1">
            <a:spLocks noChangeArrowheads="1"/>
          </p:cNvSpPr>
          <p:nvPr/>
        </p:nvSpPr>
        <p:spPr bwMode="auto">
          <a:xfrm>
            <a:off x="5629275" y="2682875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29263" y="257016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11" imgW="114102" imgH="126780" progId="Equation.3">
                  <p:embed/>
                </p:oleObj>
              </mc:Choice>
              <mc:Fallback>
                <p:oleObj name="Equation" r:id="rId11" imgW="114102" imgH="12678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3" y="257016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" name="Line 32"/>
          <p:cNvSpPr>
            <a:spLocks noChangeShapeType="1"/>
          </p:cNvSpPr>
          <p:nvPr/>
        </p:nvSpPr>
        <p:spPr bwMode="auto">
          <a:xfrm>
            <a:off x="5638800" y="3200400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53" name="Text Box 33"/>
          <p:cNvSpPr txBox="1">
            <a:spLocks noChangeArrowheads="1"/>
          </p:cNvSpPr>
          <p:nvPr/>
        </p:nvSpPr>
        <p:spPr bwMode="auto">
          <a:xfrm>
            <a:off x="5386388" y="3201988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258</a:t>
            </a:r>
          </a:p>
        </p:txBody>
      </p:sp>
      <p:sp>
        <p:nvSpPr>
          <p:cNvPr id="1054" name="Text Box 34"/>
          <p:cNvSpPr txBox="1">
            <a:spLocks noChangeArrowheads="1"/>
          </p:cNvSpPr>
          <p:nvPr/>
        </p:nvSpPr>
        <p:spPr bwMode="auto">
          <a:xfrm>
            <a:off x="5500688" y="3659188"/>
            <a:ext cx="711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86</a:t>
            </a:r>
          </a:p>
        </p:txBody>
      </p:sp>
      <p:sp>
        <p:nvSpPr>
          <p:cNvPr id="1055" name="Line 35"/>
          <p:cNvSpPr>
            <a:spLocks noChangeShapeType="1"/>
          </p:cNvSpPr>
          <p:nvPr/>
        </p:nvSpPr>
        <p:spPr bwMode="auto">
          <a:xfrm>
            <a:off x="5486400" y="4152900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56" name="Text Box 36"/>
          <p:cNvSpPr txBox="1">
            <a:spLocks noChangeArrowheads="1"/>
          </p:cNvSpPr>
          <p:nvPr/>
        </p:nvSpPr>
        <p:spPr bwMode="auto">
          <a:xfrm>
            <a:off x="5284788" y="4167188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1118</a:t>
            </a:r>
          </a:p>
        </p:txBody>
      </p:sp>
      <p:sp>
        <p:nvSpPr>
          <p:cNvPr id="1057" name="Rectangle 37"/>
          <p:cNvSpPr>
            <a:spLocks noChangeArrowheads="1"/>
          </p:cNvSpPr>
          <p:nvPr/>
        </p:nvSpPr>
        <p:spPr bwMode="auto">
          <a:xfrm>
            <a:off x="7302500" y="3149600"/>
            <a:ext cx="2336800" cy="1816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8001000" y="3314700"/>
            <a:ext cx="914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7353300" y="3556000"/>
            <a:ext cx="2235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</a:p>
        </p:txBody>
      </p:sp>
      <p:grpSp>
        <p:nvGrpSpPr>
          <p:cNvPr id="1060" name="Group 40"/>
          <p:cNvGrpSpPr>
            <a:grpSpLocks/>
          </p:cNvGrpSpPr>
          <p:nvPr/>
        </p:nvGrpSpPr>
        <p:grpSpPr bwMode="auto">
          <a:xfrm>
            <a:off x="2171700" y="5583238"/>
            <a:ext cx="717550" cy="558800"/>
            <a:chOff x="960" y="480"/>
            <a:chExt cx="2134" cy="2400"/>
          </a:xfrm>
        </p:grpSpPr>
        <p:grpSp>
          <p:nvGrpSpPr>
            <p:cNvPr id="1061" name="Group 41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1063" name="Group 42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1069" name="Freeform 43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Freeform 44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Line 4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Oval 46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4" name="Oval 47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5" name="Rectangle 48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6" name="Oval 49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7" name="Oval 50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8" name="Oval 51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62" name="Picture 52" descr="05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23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4" grpId="0" animBg="1"/>
      <p:bldP spid="27655" grpId="0" animBg="1"/>
      <p:bldP spid="27656" grpId="0" animBg="1"/>
      <p:bldP spid="27658" grpId="0" animBg="1"/>
      <p:bldP spid="27659" grpId="0" animBg="1"/>
      <p:bldP spid="27660" grpId="0" animBg="1"/>
      <p:bldP spid="27661" grpId="0" animBg="1"/>
      <p:bldP spid="27662" grpId="0" animBg="1"/>
      <p:bldP spid="27663" grpId="0" animBg="1"/>
      <p:bldP spid="27664" grpId="0" animBg="1"/>
      <p:bldP spid="27665" grpId="0" animBg="1"/>
      <p:bldP spid="27666" grpId="0" animBg="1"/>
      <p:bldP spid="27667" grpId="0" animBg="1"/>
      <p:bldP spid="27668" grpId="0" animBg="1"/>
      <p:bldP spid="27669" grpId="0" animBg="1"/>
      <p:bldP spid="27686" grpId="0"/>
      <p:bldP spid="27686" grpId="1"/>
      <p:bldP spid="276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1955800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324100" y="1304925"/>
            <a:ext cx="7867650" cy="40989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279650" y="1133475"/>
            <a:ext cx="7378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342900" indent="-3429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8690" name="AutoShape 18"/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8691" name="AutoShape 19"/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2070" name="Picture 23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"/>
            <a:ext cx="800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257675" y="5440363"/>
            <a:ext cx="3436938" cy="936625"/>
            <a:chOff x="912" y="2592"/>
            <a:chExt cx="3072" cy="960"/>
          </a:xfrm>
        </p:grpSpPr>
        <p:sp>
          <p:nvSpPr>
            <p:cNvPr id="2097" name="Oval 25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0" cap="none" spc="0" normalizeH="0" baseline="0" noProof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Hết giờ</a:t>
              </a:r>
            </a:p>
          </p:txBody>
        </p:sp>
      </p:grpSp>
      <p:pic>
        <p:nvPicPr>
          <p:cNvPr id="2072" name="Picture 27" descr="Book-03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3" name="AutoShape 28">
            <a:hlinkClick r:id="rId9" action="ppaction://hlinksldjump" highlightClick="1">
              <a:snd r:embed="rId10" name="camera.wav"/>
            </a:hlinkClick>
          </p:cNvPr>
          <p:cNvSpPr>
            <a:spLocks noChangeArrowheads="1"/>
          </p:cNvSpPr>
          <p:nvPr/>
        </p:nvSpPr>
        <p:spPr bwMode="auto">
          <a:xfrm>
            <a:off x="9540875" y="5795963"/>
            <a:ext cx="550863" cy="477837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4" name="Text Box 29"/>
          <p:cNvSpPr txBox="1">
            <a:spLocks noChangeArrowheads="1"/>
          </p:cNvSpPr>
          <p:nvPr/>
        </p:nvSpPr>
        <p:spPr bwMode="auto">
          <a:xfrm>
            <a:off x="5576888" y="2224088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</a:t>
            </a:r>
          </a:p>
        </p:txBody>
      </p:sp>
      <p:sp>
        <p:nvSpPr>
          <p:cNvPr id="2075" name="Text Box 30"/>
          <p:cNvSpPr txBox="1">
            <a:spLocks noChangeArrowheads="1"/>
          </p:cNvSpPr>
          <p:nvPr/>
        </p:nvSpPr>
        <p:spPr bwMode="auto">
          <a:xfrm>
            <a:off x="5629275" y="2682875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529263" y="257016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1" imgW="114102" imgH="126780" progId="Equation.3">
                  <p:embed/>
                </p:oleObj>
              </mc:Choice>
              <mc:Fallback>
                <p:oleObj name="Equation" r:id="rId11" imgW="114102" imgH="12678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3" y="257016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6" name="Line 32"/>
          <p:cNvSpPr>
            <a:spLocks noChangeShapeType="1"/>
          </p:cNvSpPr>
          <p:nvPr/>
        </p:nvSpPr>
        <p:spPr bwMode="auto">
          <a:xfrm>
            <a:off x="5638800" y="3200400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077" name="Text Box 33"/>
          <p:cNvSpPr txBox="1">
            <a:spLocks noChangeArrowheads="1"/>
          </p:cNvSpPr>
          <p:nvPr/>
        </p:nvSpPr>
        <p:spPr bwMode="auto">
          <a:xfrm>
            <a:off x="5437188" y="3201988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</a:t>
            </a:r>
          </a:p>
        </p:txBody>
      </p:sp>
      <p:sp>
        <p:nvSpPr>
          <p:cNvPr id="2078" name="Text Box 34"/>
          <p:cNvSpPr txBox="1">
            <a:spLocks noChangeArrowheads="1"/>
          </p:cNvSpPr>
          <p:nvPr/>
        </p:nvSpPr>
        <p:spPr bwMode="auto">
          <a:xfrm>
            <a:off x="5449888" y="3659188"/>
            <a:ext cx="91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168</a:t>
            </a:r>
          </a:p>
        </p:txBody>
      </p:sp>
      <p:sp>
        <p:nvSpPr>
          <p:cNvPr id="2079" name="Line 35"/>
          <p:cNvSpPr>
            <a:spLocks noChangeShapeType="1"/>
          </p:cNvSpPr>
          <p:nvPr/>
        </p:nvSpPr>
        <p:spPr bwMode="auto">
          <a:xfrm>
            <a:off x="5486400" y="4152900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080" name="Text Box 36"/>
          <p:cNvSpPr txBox="1">
            <a:spLocks noChangeArrowheads="1"/>
          </p:cNvSpPr>
          <p:nvPr/>
        </p:nvSpPr>
        <p:spPr bwMode="auto">
          <a:xfrm>
            <a:off x="5297488" y="4154488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224</a:t>
            </a:r>
          </a:p>
        </p:txBody>
      </p:sp>
      <p:sp>
        <p:nvSpPr>
          <p:cNvPr id="2081" name="Rectangle 37"/>
          <p:cNvSpPr>
            <a:spLocks noChangeArrowheads="1"/>
          </p:cNvSpPr>
          <p:nvPr/>
        </p:nvSpPr>
        <p:spPr bwMode="auto">
          <a:xfrm>
            <a:off x="7302500" y="3149600"/>
            <a:ext cx="2336800" cy="1816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8001000" y="3314700"/>
            <a:ext cx="914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7353300" y="3556000"/>
            <a:ext cx="2235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</a:p>
        </p:txBody>
      </p:sp>
      <p:grpSp>
        <p:nvGrpSpPr>
          <p:cNvPr id="2084" name="Group 40"/>
          <p:cNvGrpSpPr>
            <a:grpSpLocks/>
          </p:cNvGrpSpPr>
          <p:nvPr/>
        </p:nvGrpSpPr>
        <p:grpSpPr bwMode="auto">
          <a:xfrm>
            <a:off x="2171700" y="5583238"/>
            <a:ext cx="717550" cy="558800"/>
            <a:chOff x="960" y="480"/>
            <a:chExt cx="2134" cy="2400"/>
          </a:xfrm>
        </p:grpSpPr>
        <p:grpSp>
          <p:nvGrpSpPr>
            <p:cNvPr id="2085" name="Group 41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2087" name="Group 42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2093" name="Freeform 43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94" name="Freeform 44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95" name="Line 4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96" name="Oval 46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88" name="Oval 47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9" name="Rectangle 48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0" name="Oval 49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1" name="Oval 50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92" name="Oval 51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86" name="Picture 52" descr="05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13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8" grpId="0" animBg="1"/>
      <p:bldP spid="28679" grpId="0" animBg="1"/>
      <p:bldP spid="28680" grpId="0" animBg="1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2" grpId="0" animBg="1"/>
      <p:bldP spid="28693" grpId="0" animBg="1"/>
      <p:bldP spid="28710" grpId="0"/>
      <p:bldP spid="28710" grpId="1"/>
      <p:bldP spid="287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955800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279650" y="1133475"/>
            <a:ext cx="7378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342900" indent="-3429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9712" name="AutoShape 16"/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9713" name="AutoShape 17"/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9715" name="AutoShape 19"/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346575" y="5440363"/>
            <a:ext cx="3436938" cy="936625"/>
            <a:chOff x="912" y="2592"/>
            <a:chExt cx="3072" cy="960"/>
          </a:xfrm>
        </p:grpSpPr>
        <p:sp>
          <p:nvSpPr>
            <p:cNvPr id="3120" name="Oval 22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0" cap="none" spc="0" normalizeH="0" baseline="0" noProof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Hết giờ</a:t>
              </a:r>
            </a:p>
          </p:txBody>
        </p:sp>
      </p:grpSp>
      <p:pic>
        <p:nvPicPr>
          <p:cNvPr id="3094" name="Picture 24" descr="Book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AutoShape 25">
            <a:hlinkClick r:id="rId8" action="ppaction://hlinksldjump" highlightClick="1">
              <a:snd r:embed="rId9" name="camera.wav"/>
            </a:hlinkClick>
          </p:cNvPr>
          <p:cNvSpPr>
            <a:spLocks noChangeArrowheads="1"/>
          </p:cNvSpPr>
          <p:nvPr/>
        </p:nvSpPr>
        <p:spPr bwMode="auto">
          <a:xfrm>
            <a:off x="9540875" y="5795963"/>
            <a:ext cx="550863" cy="477837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96" name="Text Box 26"/>
          <p:cNvSpPr txBox="1">
            <a:spLocks noChangeArrowheads="1"/>
          </p:cNvSpPr>
          <p:nvPr/>
        </p:nvSpPr>
        <p:spPr bwMode="auto">
          <a:xfrm>
            <a:off x="5576888" y="2224088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57</a:t>
            </a:r>
          </a:p>
        </p:txBody>
      </p:sp>
      <p:sp>
        <p:nvSpPr>
          <p:cNvPr id="3097" name="Text Box 27"/>
          <p:cNvSpPr txBox="1">
            <a:spLocks noChangeArrowheads="1"/>
          </p:cNvSpPr>
          <p:nvPr/>
        </p:nvSpPr>
        <p:spPr bwMode="auto">
          <a:xfrm>
            <a:off x="5629275" y="2682875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43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529263" y="257016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10" imgW="114102" imgH="126780" progId="Equation.3">
                  <p:embed/>
                </p:oleObj>
              </mc:Choice>
              <mc:Fallback>
                <p:oleObj name="Equation" r:id="rId10" imgW="114102" imgH="126780" progId="Equation.3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3" y="257016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8" name="Line 29"/>
          <p:cNvSpPr>
            <a:spLocks noChangeShapeType="1"/>
          </p:cNvSpPr>
          <p:nvPr/>
        </p:nvSpPr>
        <p:spPr bwMode="auto">
          <a:xfrm>
            <a:off x="5638800" y="3200400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099" name="Text Box 30"/>
          <p:cNvSpPr txBox="1">
            <a:spLocks noChangeArrowheads="1"/>
          </p:cNvSpPr>
          <p:nvPr/>
        </p:nvSpPr>
        <p:spPr bwMode="auto">
          <a:xfrm>
            <a:off x="5386388" y="3201988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171</a:t>
            </a:r>
          </a:p>
        </p:txBody>
      </p:sp>
      <p:sp>
        <p:nvSpPr>
          <p:cNvPr id="3100" name="Text Box 31"/>
          <p:cNvSpPr txBox="1">
            <a:spLocks noChangeArrowheads="1"/>
          </p:cNvSpPr>
          <p:nvPr/>
        </p:nvSpPr>
        <p:spPr bwMode="auto">
          <a:xfrm>
            <a:off x="5233988" y="3659188"/>
            <a:ext cx="1016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228</a:t>
            </a:r>
          </a:p>
        </p:txBody>
      </p:sp>
      <p:sp>
        <p:nvSpPr>
          <p:cNvPr id="3101" name="Line 32"/>
          <p:cNvSpPr>
            <a:spLocks noChangeShapeType="1"/>
          </p:cNvSpPr>
          <p:nvPr/>
        </p:nvSpPr>
        <p:spPr bwMode="auto">
          <a:xfrm>
            <a:off x="5486400" y="4152900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102" name="Text Box 33"/>
          <p:cNvSpPr txBox="1">
            <a:spLocks noChangeArrowheads="1"/>
          </p:cNvSpPr>
          <p:nvPr/>
        </p:nvSpPr>
        <p:spPr bwMode="auto">
          <a:xfrm>
            <a:off x="5284788" y="4167188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2351</a:t>
            </a:r>
          </a:p>
        </p:txBody>
      </p:sp>
      <p:sp>
        <p:nvSpPr>
          <p:cNvPr id="3103" name="Rectangle 34"/>
          <p:cNvSpPr>
            <a:spLocks noChangeArrowheads="1"/>
          </p:cNvSpPr>
          <p:nvPr/>
        </p:nvSpPr>
        <p:spPr bwMode="auto">
          <a:xfrm>
            <a:off x="7302500" y="3149600"/>
            <a:ext cx="2336800" cy="1816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31" name="Text Box 35"/>
          <p:cNvSpPr txBox="1">
            <a:spLocks noChangeArrowheads="1"/>
          </p:cNvSpPr>
          <p:nvPr/>
        </p:nvSpPr>
        <p:spPr bwMode="auto">
          <a:xfrm>
            <a:off x="8001000" y="3314700"/>
            <a:ext cx="914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9732" name="Text Box 36"/>
          <p:cNvSpPr txBox="1">
            <a:spLocks noChangeArrowheads="1"/>
          </p:cNvSpPr>
          <p:nvPr/>
        </p:nvSpPr>
        <p:spPr bwMode="auto">
          <a:xfrm>
            <a:off x="7353300" y="3556000"/>
            <a:ext cx="2235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</a:p>
        </p:txBody>
      </p:sp>
      <p:grpSp>
        <p:nvGrpSpPr>
          <p:cNvPr id="3106" name="Group 37"/>
          <p:cNvGrpSpPr>
            <a:grpSpLocks/>
          </p:cNvGrpSpPr>
          <p:nvPr/>
        </p:nvGrpSpPr>
        <p:grpSpPr bwMode="auto">
          <a:xfrm>
            <a:off x="2171700" y="5583238"/>
            <a:ext cx="717550" cy="558800"/>
            <a:chOff x="960" y="480"/>
            <a:chExt cx="2134" cy="2400"/>
          </a:xfrm>
        </p:grpSpPr>
        <p:grpSp>
          <p:nvGrpSpPr>
            <p:cNvPr id="3108" name="Group 38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3110" name="Group 39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3116" name="Freeform 40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Freeform 41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8" name="Line 42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9" name="Oval 43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11" name="Oval 44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Rectangle 45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46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47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5" name="Oval 48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109" name="Picture 49" descr="05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7" name="Picture 50" descr="672026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0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2" grpId="0" animBg="1"/>
      <p:bldP spid="29713" grpId="0" animBg="1"/>
      <p:bldP spid="29714" grpId="0" animBg="1"/>
      <p:bldP spid="29715" grpId="0" animBg="1"/>
      <p:bldP spid="29731" grpId="0"/>
      <p:bldP spid="29731" grpId="1"/>
      <p:bldP spid="297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955800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371975" y="5478463"/>
            <a:ext cx="3436938" cy="936625"/>
            <a:chOff x="912" y="2592"/>
            <a:chExt cx="3072" cy="960"/>
          </a:xfrm>
        </p:grpSpPr>
        <p:sp>
          <p:nvSpPr>
            <p:cNvPr id="4145" name="Oval 21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6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0" cap="none" spc="0" normalizeH="0" baseline="0" noProof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Hết giờ</a:t>
              </a:r>
            </a:p>
          </p:txBody>
        </p:sp>
      </p:grpSp>
      <p:sp>
        <p:nvSpPr>
          <p:cNvPr id="4117" name="AutoShape 24">
            <a:hlinkClick r:id="rId7" action="ppaction://hlinksldjump" highlightClick="1">
              <a:snd r:embed="rId8" name="camera.wav"/>
            </a:hlinkClick>
          </p:cNvPr>
          <p:cNvSpPr>
            <a:spLocks noChangeArrowheads="1"/>
          </p:cNvSpPr>
          <p:nvPr/>
        </p:nvSpPr>
        <p:spPr bwMode="auto">
          <a:xfrm>
            <a:off x="9540875" y="5795963"/>
            <a:ext cx="550863" cy="477837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18" name="Rectangle 25"/>
          <p:cNvSpPr>
            <a:spLocks noChangeArrowheads="1"/>
          </p:cNvSpPr>
          <p:nvPr/>
        </p:nvSpPr>
        <p:spPr bwMode="auto">
          <a:xfrm>
            <a:off x="7302500" y="3149600"/>
            <a:ext cx="2336800" cy="1816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8001000" y="3314700"/>
            <a:ext cx="914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7391400" y="3619500"/>
            <a:ext cx="2235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</a:p>
        </p:txBody>
      </p:sp>
      <p:grpSp>
        <p:nvGrpSpPr>
          <p:cNvPr id="4121" name="Group 28"/>
          <p:cNvGrpSpPr>
            <a:grpSpLocks/>
          </p:cNvGrpSpPr>
          <p:nvPr/>
        </p:nvGrpSpPr>
        <p:grpSpPr bwMode="auto">
          <a:xfrm>
            <a:off x="2171700" y="5583238"/>
            <a:ext cx="717550" cy="558800"/>
            <a:chOff x="960" y="480"/>
            <a:chExt cx="2134" cy="2400"/>
          </a:xfrm>
        </p:grpSpPr>
        <p:grpSp>
          <p:nvGrpSpPr>
            <p:cNvPr id="4133" name="Group 29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4135" name="Group 30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4141" name="Freeform 31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 32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Line 33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Oval 34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36" name="Oval 35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37" name="Rectangle 36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38" name="Oval 37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39" name="Oval 38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40" name="Oval 39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134" name="Picture 40" descr="05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22" name="Text Box 41"/>
          <p:cNvSpPr txBox="1">
            <a:spLocks noChangeArrowheads="1"/>
          </p:cNvSpPr>
          <p:nvPr/>
        </p:nvSpPr>
        <p:spPr bwMode="auto">
          <a:xfrm>
            <a:off x="2279650" y="1133475"/>
            <a:ext cx="7378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342900" indent="-3429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</a:p>
        </p:txBody>
      </p:sp>
      <p:sp>
        <p:nvSpPr>
          <p:cNvPr id="4123" name="Text Box 42"/>
          <p:cNvSpPr txBox="1">
            <a:spLocks noChangeArrowheads="1"/>
          </p:cNvSpPr>
          <p:nvPr/>
        </p:nvSpPr>
        <p:spPr bwMode="auto">
          <a:xfrm>
            <a:off x="5576888" y="2224088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4124" name="Text Box 43"/>
          <p:cNvSpPr txBox="1">
            <a:spLocks noChangeArrowheads="1"/>
          </p:cNvSpPr>
          <p:nvPr/>
        </p:nvSpPr>
        <p:spPr bwMode="auto">
          <a:xfrm>
            <a:off x="5629275" y="2682875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529263" y="257016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10" imgW="114102" imgH="126780" progId="Equation.3">
                  <p:embed/>
                </p:oleObj>
              </mc:Choice>
              <mc:Fallback>
                <p:oleObj name="Equation" r:id="rId10" imgW="114102" imgH="126780" progId="Equation.3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3" y="257016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5" name="Line 45"/>
          <p:cNvSpPr>
            <a:spLocks noChangeShapeType="1"/>
          </p:cNvSpPr>
          <p:nvPr/>
        </p:nvSpPr>
        <p:spPr bwMode="auto">
          <a:xfrm>
            <a:off x="5638800" y="3200400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126" name="Text Box 46"/>
          <p:cNvSpPr txBox="1">
            <a:spLocks noChangeArrowheads="1"/>
          </p:cNvSpPr>
          <p:nvPr/>
        </p:nvSpPr>
        <p:spPr bwMode="auto">
          <a:xfrm>
            <a:off x="5386388" y="3201988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4127" name="Text Box 47"/>
          <p:cNvSpPr txBox="1">
            <a:spLocks noChangeArrowheads="1"/>
          </p:cNvSpPr>
          <p:nvPr/>
        </p:nvSpPr>
        <p:spPr bwMode="auto">
          <a:xfrm>
            <a:off x="5360988" y="3659188"/>
            <a:ext cx="1016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</a:t>
            </a:r>
          </a:p>
        </p:txBody>
      </p:sp>
      <p:sp>
        <p:nvSpPr>
          <p:cNvPr id="4128" name="Line 48"/>
          <p:cNvSpPr>
            <a:spLocks noChangeShapeType="1"/>
          </p:cNvSpPr>
          <p:nvPr/>
        </p:nvSpPr>
        <p:spPr bwMode="auto">
          <a:xfrm>
            <a:off x="5486400" y="4152900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129" name="Text Box 49"/>
          <p:cNvSpPr txBox="1">
            <a:spLocks noChangeArrowheads="1"/>
          </p:cNvSpPr>
          <p:nvPr/>
        </p:nvSpPr>
        <p:spPr bwMode="auto">
          <a:xfrm>
            <a:off x="5373688" y="4167188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600</a:t>
            </a:r>
          </a:p>
        </p:txBody>
      </p:sp>
      <p:pic>
        <p:nvPicPr>
          <p:cNvPr id="4130" name="Picture 50" descr="images_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3095">
            <a:off x="2915444" y="284956"/>
            <a:ext cx="110013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51" descr="images_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4699">
            <a:off x="7696200" y="0"/>
            <a:ext cx="11430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52" descr="images_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8382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26" grpId="0" animBg="1"/>
      <p:bldP spid="30727" grpId="0" animBg="1"/>
      <p:bldP spid="30728" grpId="0" animBg="1"/>
      <p:bldP spid="30729" grpId="0" animBg="1"/>
      <p:bldP spid="30730" grpId="0" animBg="1"/>
      <p:bldP spid="30731" grpId="0" animBg="1"/>
      <p:bldP spid="30732" grpId="0" animBg="1"/>
      <p:bldP spid="30733" grpId="0" animBg="1"/>
      <p:bldP spid="30734" grpId="0" animBg="1"/>
      <p:bldP spid="30735" grpId="0" animBg="1"/>
      <p:bldP spid="30736" grpId="0" animBg="1"/>
      <p:bldP spid="30737" grpId="0" animBg="1"/>
      <p:bldP spid="30738" grpId="0" animBg="1"/>
      <p:bldP spid="30746" grpId="0"/>
      <p:bldP spid="30746" grpId="1"/>
      <p:bldP spid="307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955800" y="322263"/>
            <a:ext cx="8321675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2305050" y="1362075"/>
            <a:ext cx="7378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342900" indent="-3429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4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phụ:</a:t>
            </a:r>
            <a:r>
              <a:rPr kumimoji="0" lang="en-US" altLang="en-US" sz="4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endParaRPr kumimoji="0" lang="en-US" altLang="en-US" sz="4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168775" y="5478463"/>
            <a:ext cx="3436938" cy="936625"/>
            <a:chOff x="912" y="2592"/>
            <a:chExt cx="3072" cy="960"/>
          </a:xfrm>
        </p:grpSpPr>
        <p:sp>
          <p:nvSpPr>
            <p:cNvPr id="5164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65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0" cap="none" spc="0" normalizeH="0" baseline="0" noProof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Hết giờ</a:t>
              </a:r>
            </a:p>
          </p:txBody>
        </p:sp>
      </p:grpSp>
      <p:sp>
        <p:nvSpPr>
          <p:cNvPr id="5137" name="Text Box 19"/>
          <p:cNvSpPr txBox="1">
            <a:spLocks noChangeArrowheads="1"/>
          </p:cNvSpPr>
          <p:nvPr/>
        </p:nvSpPr>
        <p:spPr bwMode="auto">
          <a:xfrm>
            <a:off x="5119688" y="2528888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</a:t>
            </a:r>
          </a:p>
        </p:txBody>
      </p:sp>
      <p:sp>
        <p:nvSpPr>
          <p:cNvPr id="5138" name="Text Box 20"/>
          <p:cNvSpPr txBox="1">
            <a:spLocks noChangeArrowheads="1"/>
          </p:cNvSpPr>
          <p:nvPr/>
        </p:nvSpPr>
        <p:spPr bwMode="auto">
          <a:xfrm>
            <a:off x="5172075" y="2987675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072063" y="287496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6" imgW="114102" imgH="126780" progId="Equation.3">
                  <p:embed/>
                </p:oleObj>
              </mc:Choice>
              <mc:Fallback>
                <p:oleObj name="Equation" r:id="rId6" imgW="114102" imgH="126780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287496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9" name="Line 22"/>
          <p:cNvSpPr>
            <a:spLocks noChangeShapeType="1"/>
          </p:cNvSpPr>
          <p:nvPr/>
        </p:nvSpPr>
        <p:spPr bwMode="auto">
          <a:xfrm>
            <a:off x="5181600" y="3505200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140" name="Text Box 23"/>
          <p:cNvSpPr txBox="1">
            <a:spLocks noChangeArrowheads="1"/>
          </p:cNvSpPr>
          <p:nvPr/>
        </p:nvSpPr>
        <p:spPr bwMode="auto">
          <a:xfrm>
            <a:off x="4967288" y="3443288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4992688" y="3963988"/>
            <a:ext cx="91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168</a:t>
            </a:r>
          </a:p>
        </p:txBody>
      </p:sp>
      <p:sp>
        <p:nvSpPr>
          <p:cNvPr id="5142" name="Line 25"/>
          <p:cNvSpPr>
            <a:spLocks noChangeShapeType="1"/>
          </p:cNvSpPr>
          <p:nvPr/>
        </p:nvSpPr>
        <p:spPr bwMode="auto">
          <a:xfrm>
            <a:off x="5029200" y="4457700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4840288" y="4459288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224</a:t>
            </a:r>
          </a:p>
        </p:txBody>
      </p:sp>
      <p:sp>
        <p:nvSpPr>
          <p:cNvPr id="5144" name="Rectangle 27"/>
          <p:cNvSpPr>
            <a:spLocks noChangeArrowheads="1"/>
          </p:cNvSpPr>
          <p:nvPr/>
        </p:nvSpPr>
        <p:spPr bwMode="auto">
          <a:xfrm>
            <a:off x="7797800" y="3149600"/>
            <a:ext cx="2336800" cy="1816100"/>
          </a:xfrm>
          <a:prstGeom prst="rect">
            <a:avLst/>
          </a:prstGeom>
          <a:solidFill>
            <a:srgbClr val="FFFF6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7988300" y="3810000"/>
            <a:ext cx="2082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 VÌ SAO?</a:t>
            </a:r>
          </a:p>
        </p:txBody>
      </p:sp>
      <p:grpSp>
        <p:nvGrpSpPr>
          <p:cNvPr id="5146" name="Group 29"/>
          <p:cNvGrpSpPr>
            <a:grpSpLocks/>
          </p:cNvGrpSpPr>
          <p:nvPr/>
        </p:nvGrpSpPr>
        <p:grpSpPr bwMode="auto">
          <a:xfrm>
            <a:off x="8763000" y="228600"/>
            <a:ext cx="1631950" cy="1016000"/>
            <a:chOff x="960" y="480"/>
            <a:chExt cx="2134" cy="2400"/>
          </a:xfrm>
        </p:grpSpPr>
        <p:grpSp>
          <p:nvGrpSpPr>
            <p:cNvPr id="5152" name="Group 30"/>
            <p:cNvGrpSpPr>
              <a:grpSpLocks/>
            </p:cNvGrpSpPr>
            <p:nvPr/>
          </p:nvGrpSpPr>
          <p:grpSpPr bwMode="auto">
            <a:xfrm>
              <a:off x="960" y="480"/>
              <a:ext cx="2134" cy="2400"/>
              <a:chOff x="930" y="1104"/>
              <a:chExt cx="1056" cy="1236"/>
            </a:xfrm>
          </p:grpSpPr>
          <p:grpSp>
            <p:nvGrpSpPr>
              <p:cNvPr id="5154" name="Group 31"/>
              <p:cNvGrpSpPr>
                <a:grpSpLocks/>
              </p:cNvGrpSpPr>
              <p:nvPr/>
            </p:nvGrpSpPr>
            <p:grpSpPr bwMode="auto">
              <a:xfrm>
                <a:off x="960" y="1104"/>
                <a:ext cx="1008" cy="1152"/>
                <a:chOff x="960" y="1104"/>
                <a:chExt cx="1008" cy="1152"/>
              </a:xfrm>
            </p:grpSpPr>
            <p:sp>
              <p:nvSpPr>
                <p:cNvPr id="5160" name="Freeform 32"/>
                <p:cNvSpPr>
                  <a:spLocks/>
                </p:cNvSpPr>
                <p:nvPr/>
              </p:nvSpPr>
              <p:spPr bwMode="auto">
                <a:xfrm>
                  <a:off x="960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1" name="Freeform 33"/>
                <p:cNvSpPr>
                  <a:spLocks/>
                </p:cNvSpPr>
                <p:nvPr/>
              </p:nvSpPr>
              <p:spPr bwMode="auto">
                <a:xfrm flipH="1">
                  <a:off x="1584" y="1344"/>
                  <a:ext cx="384" cy="912"/>
                </a:xfrm>
                <a:custGeom>
                  <a:avLst/>
                  <a:gdLst>
                    <a:gd name="T0" fmla="*/ 384 w 384"/>
                    <a:gd name="T1" fmla="*/ 0 h 912"/>
                    <a:gd name="T2" fmla="*/ 192 w 384"/>
                    <a:gd name="T3" fmla="*/ 240 h 912"/>
                    <a:gd name="T4" fmla="*/ 144 w 384"/>
                    <a:gd name="T5" fmla="*/ 720 h 912"/>
                    <a:gd name="T6" fmla="*/ 0 w 384"/>
                    <a:gd name="T7" fmla="*/ 912 h 9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4"/>
                    <a:gd name="T13" fmla="*/ 0 h 912"/>
                    <a:gd name="T14" fmla="*/ 384 w 384"/>
                    <a:gd name="T15" fmla="*/ 912 h 9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4" h="912">
                      <a:moveTo>
                        <a:pt x="384" y="0"/>
                      </a:moveTo>
                      <a:cubicBezTo>
                        <a:pt x="308" y="60"/>
                        <a:pt x="232" y="120"/>
                        <a:pt x="192" y="240"/>
                      </a:cubicBezTo>
                      <a:cubicBezTo>
                        <a:pt x="152" y="360"/>
                        <a:pt x="176" y="608"/>
                        <a:pt x="144" y="720"/>
                      </a:cubicBezTo>
                      <a:cubicBezTo>
                        <a:pt x="112" y="832"/>
                        <a:pt x="56" y="872"/>
                        <a:pt x="0" y="912"/>
                      </a:cubicBezTo>
                    </a:path>
                  </a:pathLst>
                </a:cu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2" name="Line 34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1008" cy="0"/>
                </a:xfrm>
                <a:prstGeom prst="line">
                  <a:avLst/>
                </a:prstGeom>
                <a:noFill/>
                <a:ln w="53975">
                  <a:solidFill>
                    <a:srgbClr val="FFFF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3" name="Oval 35"/>
                <p:cNvSpPr>
                  <a:spLocks noChangeArrowheads="1"/>
                </p:cNvSpPr>
                <p:nvPr/>
              </p:nvSpPr>
              <p:spPr bwMode="auto">
                <a:xfrm>
                  <a:off x="1316" y="1104"/>
                  <a:ext cx="288" cy="288"/>
                </a:xfrm>
                <a:prstGeom prst="ellipse">
                  <a:avLst/>
                </a:prstGeom>
                <a:solidFill>
                  <a:srgbClr val="FFFF00"/>
                </a:solidFill>
                <a:ln w="53975">
                  <a:solidFill>
                    <a:srgbClr val="FFFF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1pPr>
                  <a:lvl2pPr marL="742950" indent="-28575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2pPr>
                  <a:lvl3pPr marL="11430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3pPr>
                  <a:lvl4pPr marL="16002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4pPr>
                  <a:lvl5pPr marL="2057400" indent="-228600"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0000FF"/>
                      </a:solidFill>
                      <a:latin typeface=".VnTime" panose="020B7200000000000000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55" name="Oval 36"/>
              <p:cNvSpPr>
                <a:spLocks noChangeArrowheads="1"/>
              </p:cNvSpPr>
              <p:nvPr/>
            </p:nvSpPr>
            <p:spPr bwMode="auto">
              <a:xfrm>
                <a:off x="1152" y="1334"/>
                <a:ext cx="624" cy="86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6" name="Rectangle 37"/>
              <p:cNvSpPr>
                <a:spLocks noChangeArrowheads="1"/>
              </p:cNvSpPr>
              <p:nvPr/>
            </p:nvSpPr>
            <p:spPr bwMode="auto">
              <a:xfrm>
                <a:off x="1132" y="1776"/>
                <a:ext cx="672" cy="48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7" name="Oval 38"/>
              <p:cNvSpPr>
                <a:spLocks noChangeArrowheads="1"/>
              </p:cNvSpPr>
              <p:nvPr/>
            </p:nvSpPr>
            <p:spPr bwMode="auto">
              <a:xfrm>
                <a:off x="1008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8" name="Oval 39"/>
              <p:cNvSpPr>
                <a:spLocks noChangeArrowheads="1"/>
              </p:cNvSpPr>
              <p:nvPr/>
            </p:nvSpPr>
            <p:spPr bwMode="auto">
              <a:xfrm>
                <a:off x="1730" y="2074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9" name="Oval 40"/>
              <p:cNvSpPr>
                <a:spLocks noChangeArrowheads="1"/>
              </p:cNvSpPr>
              <p:nvPr/>
            </p:nvSpPr>
            <p:spPr bwMode="auto">
              <a:xfrm>
                <a:off x="930" y="2196"/>
                <a:ext cx="1056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153" name="Picture 41" descr="05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80"/>
              <a:ext cx="148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86" name="Text Box 42"/>
          <p:cNvSpPr txBox="1">
            <a:spLocks noChangeArrowheads="1"/>
          </p:cNvSpPr>
          <p:nvPr/>
        </p:nvSpPr>
        <p:spPr bwMode="auto">
          <a:xfrm>
            <a:off x="7950200" y="3416300"/>
            <a:ext cx="20828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 riêng thứ hai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chưa lùi sang trái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cột</a:t>
            </a:r>
          </a:p>
        </p:txBody>
      </p:sp>
      <p:sp>
        <p:nvSpPr>
          <p:cNvPr id="31787" name="AutoShape 43"/>
          <p:cNvSpPr>
            <a:spLocks noChangeArrowheads="1"/>
          </p:cNvSpPr>
          <p:nvPr/>
        </p:nvSpPr>
        <p:spPr bwMode="auto">
          <a:xfrm>
            <a:off x="1905000" y="381000"/>
            <a:ext cx="1143000" cy="10668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88" name="AutoShape 44"/>
          <p:cNvSpPr>
            <a:spLocks noChangeArrowheads="1"/>
          </p:cNvSpPr>
          <p:nvPr/>
        </p:nvSpPr>
        <p:spPr bwMode="auto">
          <a:xfrm>
            <a:off x="8915400" y="5334000"/>
            <a:ext cx="1143000" cy="1066800"/>
          </a:xfrm>
          <a:prstGeom prst="sun">
            <a:avLst>
              <a:gd name="adj" fmla="val 25000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89" name="AutoShape 45"/>
          <p:cNvSpPr>
            <a:spLocks noChangeArrowheads="1"/>
          </p:cNvSpPr>
          <p:nvPr/>
        </p:nvSpPr>
        <p:spPr bwMode="auto">
          <a:xfrm>
            <a:off x="2057400" y="5257800"/>
            <a:ext cx="1143000" cy="1066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91" name="Text Box 47"/>
          <p:cNvSpPr txBox="1">
            <a:spLocks noChangeArrowheads="1"/>
          </p:cNvSpPr>
          <p:nvPr/>
        </p:nvSpPr>
        <p:spPr bwMode="auto">
          <a:xfrm>
            <a:off x="4733925" y="4452938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1736</a:t>
            </a:r>
          </a:p>
        </p:txBody>
      </p:sp>
    </p:spTree>
    <p:extLst>
      <p:ext uri="{BB962C8B-B14F-4D97-AF65-F5344CB8AC3E}">
        <p14:creationId xmlns:p14="http://schemas.microsoft.com/office/powerpoint/2010/main" val="42704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hold"/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hold"/>
                                        <p:tgtEl>
                                          <p:spTgt spid="317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317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317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17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17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17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17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mph" presetSubtype="0" repeatCount="2000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500" fill="hold"/>
                                        <p:tgtEl>
                                          <p:spTgt spid="317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8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7.40741E-7 L -0.02222 -7.40741E-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0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21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3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9" grpId="0" animBg="1"/>
      <p:bldP spid="31750" grpId="0" animBg="1"/>
      <p:bldP spid="31751" grpId="0" animBg="1"/>
      <p:bldP spid="31753" grpId="0" animBg="1"/>
      <p:bldP spid="31754" grpId="0" animBg="1"/>
      <p:bldP spid="31755" grpId="0" animBg="1"/>
      <p:bldP spid="31756" grpId="0" animBg="1"/>
      <p:bldP spid="31757" grpId="0" animBg="1"/>
      <p:bldP spid="31758" grpId="0" animBg="1"/>
      <p:bldP spid="31759" grpId="0" animBg="1"/>
      <p:bldP spid="31768" grpId="0"/>
      <p:bldP spid="31768" grpId="1"/>
      <p:bldP spid="31768" grpId="2"/>
      <p:bldP spid="31770" grpId="0"/>
      <p:bldP spid="31772" grpId="0"/>
      <p:bldP spid="31772" grpId="1"/>
      <p:bldP spid="31786" grpId="0"/>
      <p:bldP spid="31786" grpId="1"/>
      <p:bldP spid="31787" grpId="0" animBg="1"/>
      <p:bldP spid="31788" grpId="0" animBg="1"/>
      <p:bldP spid="31789" grpId="0" animBg="1"/>
      <p:bldP spid="317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43083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13" y="5251450"/>
            <a:ext cx="377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28333" r="21550" b="19472"/>
          <a:stretch>
            <a:fillRect/>
          </a:stretch>
        </p:blipFill>
        <p:spPr bwMode="auto">
          <a:xfrm rot="-2458874">
            <a:off x="10561638" y="534988"/>
            <a:ext cx="777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pplause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75" y="149542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0"/>
          <p:cNvSpPr txBox="1"/>
          <p:nvPr/>
        </p:nvSpPr>
        <p:spPr>
          <a:xfrm>
            <a:off x="1220905" y="1267246"/>
            <a:ext cx="9979014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Ô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CỬA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BÍ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MẬT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168525" y="3541713"/>
            <a:ext cx="3359150" cy="2959100"/>
            <a:chOff x="1371600" y="2667000"/>
            <a:chExt cx="1981200" cy="1591057"/>
          </a:xfrm>
        </p:grpSpPr>
        <p:pic>
          <p:nvPicPr>
            <p:cNvPr id="1332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r="3258"/>
            <a:stretch>
              <a:fillRect/>
            </a:stretch>
          </p:blipFill>
          <p:spPr bwMode="auto">
            <a:xfrm>
              <a:off x="1371600" y="2667001"/>
              <a:ext cx="1981200" cy="1591056"/>
            </a:xfrm>
            <a:prstGeom prst="rect">
              <a:avLst/>
            </a:prstGeom>
            <a:blipFill dpi="0" rotWithShape="1">
              <a:blip r:embed="rId9"/>
              <a:srcRect l="3258" r="3258"/>
              <a:stretch>
                <a:fillRect/>
              </a:stretch>
            </a:blipFill>
            <a:ln w="5715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4" name="Rectangle 17"/>
            <p:cNvSpPr/>
            <p:nvPr/>
          </p:nvSpPr>
          <p:spPr>
            <a:xfrm>
              <a:off x="1371600" y="2667000"/>
              <a:ext cx="450358" cy="56847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99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320" name="Group 36"/>
          <p:cNvGrpSpPr>
            <a:grpSpLocks/>
          </p:cNvGrpSpPr>
          <p:nvPr/>
        </p:nvGrpSpPr>
        <p:grpSpPr bwMode="auto">
          <a:xfrm>
            <a:off x="7440613" y="3541713"/>
            <a:ext cx="3251200" cy="2981325"/>
            <a:chOff x="4724400" y="3114411"/>
            <a:chExt cx="1676400" cy="1332403"/>
          </a:xfrm>
        </p:grpSpPr>
        <p:pic>
          <p:nvPicPr>
            <p:cNvPr id="1332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" r="4749"/>
            <a:stretch>
              <a:fillRect/>
            </a:stretch>
          </p:blipFill>
          <p:spPr bwMode="auto"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18"/>
            <p:cNvSpPr/>
            <p:nvPr/>
          </p:nvSpPr>
          <p:spPr>
            <a:xfrm>
              <a:off x="4724400" y="3114411"/>
              <a:ext cx="457572" cy="48954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99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848100" y="165100"/>
            <a:ext cx="4456113" cy="1271588"/>
            <a:chOff x="2886456" y="123478"/>
            <a:chExt cx="3341728" cy="954093"/>
          </a:xfrm>
        </p:grpSpPr>
        <p:pic>
          <p:nvPicPr>
            <p:cNvPr id="13322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456" y="169617"/>
              <a:ext cx="3197712" cy="90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/>
            </p:cNvPr>
            <p:cNvSpPr txBox="1"/>
            <p:nvPr/>
          </p:nvSpPr>
          <p:spPr>
            <a:xfrm>
              <a:off x="3203848" y="123478"/>
              <a:ext cx="3024336" cy="807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>
                  <a:ln w="12700">
                    <a:solidFill>
                      <a:prstClr val="white"/>
                    </a:solidFill>
                  </a:ln>
                  <a:solidFill>
                    <a:srgbClr val="578B18"/>
                  </a:solidFill>
                  <a:effectLst>
                    <a:glow rad="63500">
                      <a:srgbClr val="9BBB5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5157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-207963"/>
            <a:ext cx="3879850" cy="416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974975"/>
            <a:ext cx="6559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322763"/>
            <a:ext cx="153511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28333" r="21550" b="19472"/>
          <a:stretch>
            <a:fillRect/>
          </a:stretch>
        </p:blipFill>
        <p:spPr bwMode="auto">
          <a:xfrm rot="-2458874">
            <a:off x="10579100" y="2470150"/>
            <a:ext cx="14954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43083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640238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608330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614838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256338"/>
            <a:ext cx="377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628015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5622925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88" y="6280150"/>
            <a:ext cx="37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13" y="5251450"/>
            <a:ext cx="377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61505" r="15373"/>
          <a:stretch>
            <a:fillRect/>
          </a:stretch>
        </p:blipFill>
        <p:spPr bwMode="auto">
          <a:xfrm>
            <a:off x="4830763" y="3813175"/>
            <a:ext cx="361791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5088"/>
            <a:ext cx="2667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09628" y="3683271"/>
            <a:ext cx="6336704" cy="160740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Chúc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các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 </a:t>
            </a:r>
            <a:r>
              <a:rPr kumimoji="0" lang="en-US" altLang="zh-CN" sz="96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bạn</a:t>
            </a:r>
            <a:r>
              <a:rPr kumimoji="0" lang="en-US" altLang="zh-CN" sz="9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glow rad="152400">
                    <a:prstClr val="white"/>
                  </a:glow>
                </a:effectLst>
                <a:uLnTx/>
                <a:uFillTx/>
                <a:latin typeface="UTM Futura Extra" panose="02040603050506020204" pitchFamily="18" charset="0"/>
                <a:ea typeface="华康海报体W12(P)" pitchFamily="82" charset="-122"/>
                <a:cs typeface="+mn-cs"/>
              </a:rPr>
              <a:t>học tốt!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52400">
                  <a:prstClr val="white"/>
                </a:glow>
              </a:effectLst>
              <a:uLnTx/>
              <a:uFillTx/>
              <a:latin typeface="UTM Futura Extra" panose="02040603050506020204" pitchFamily="18" charset="0"/>
              <a:ea typeface="华康海报体W12(P)" pitchFamily="8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2.77778E-6 0.0003 C -0.00052 -0.00834 -0.00069 -0.01636 -0.00139 -0.0247 C -0.00156 -0.02747 -0.00225 -0.03056 -0.0026 -0.03334 C -0.00312 -0.03704 -0.00347 -0.04075 -0.00382 -0.04445 C -0.00434 -0.05186 -0.00468 -0.05926 -0.00503 -0.06667 C -0.00833 -0.13272 -0.00364 -0.05124 -0.00885 -0.14229 C -0.0092 -0.14908 -0.0092 -0.15587 -0.01007 -0.16235 C -0.01059 -0.16513 -0.01093 -0.16821 -0.01128 -0.1713 C -0.01371 -0.19229 -0.01146 -0.17778 -0.01389 -0.20216 C -0.01441 -0.20896 -0.01649 -0.21852 -0.01753 -0.22439 C -0.01805 -0.22686 -0.01805 -0.22933 -0.01892 -0.23118 L -0.02135 -0.23797 C -0.02413 -0.25834 -0.02014 -0.23735 -0.02639 -0.25124 C -0.02725 -0.25309 -0.02708 -0.25587 -0.0276 -0.25772 C -0.0283 -0.26019 -0.02916 -0.26235 -0.03003 -0.26451 C -0.03125 -0.2676 -0.03246 -0.27068 -0.03385 -0.27346 C -0.03507 -0.27562 -0.03646 -0.27747 -0.03767 -0.27994 C -0.03941 -0.28426 -0.04097 -0.28889 -0.04253 -0.29321 C -0.0434 -0.29568 -0.04392 -0.29846 -0.04514 -0.3 L -0.04878 -0.30433 C -0.05295 -0.31544 -0.05017 -0.30957 -0.05885 -0.32007 C -0.06007 -0.32161 -0.06111 -0.32346 -0.06267 -0.32439 C -0.06389 -0.32531 -0.0651 -0.32562 -0.06632 -0.32655 C -0.06771 -0.32778 -0.06875 -0.32994 -0.07014 -0.33118 C -0.07257 -0.33303 -0.07534 -0.33334 -0.0776 -0.3355 C -0.08489 -0.34198 -0.0809 -0.33889 -0.0901 -0.34445 C -0.09132 -0.34507 -0.09253 -0.3463 -0.09392 -0.34661 C -0.09878 -0.34846 -0.10555 -0.35062 -0.11007 -0.3534 C -0.11371 -0.35556 -0.11493 -0.35649 -0.11892 -0.35772 C -0.12135 -0.35865 -0.12396 -0.35926 -0.12639 -0.35988 C -0.12812 -0.3605 -0.12968 -0.36204 -0.13142 -0.36235 C -0.14305 -0.36297 -0.15468 -0.36235 -0.16632 -0.36235 L -0.16632 -0.36204 " pathEditMode="relative" rAng="0" ptsTypes="AAAAAAAAAAAAAAAAAAAAAAAAAAAAAAAAAA">
                                      <p:cBhvr>
                                        <p:cTn id="3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-1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32 -0.36204 L -0.16632 -0.36173 C -0.16857 -0.3676 -0.17361 -0.38118 -0.1776 -0.38673 L -0.18889 -0.4 C -0.1901 -0.40155 -0.19132 -0.40371 -0.19271 -0.40433 C -0.19514 -0.40587 -0.19791 -0.40618 -0.20017 -0.40896 C -0.2059 -0.41575 -0.20191 -0.41204 -0.20885 -0.41544 C -0.21024 -0.41605 -0.21146 -0.41729 -0.21267 -0.4176 C -0.21632 -0.41883 -0.22014 -0.41914 -0.22396 -0.42007 C -0.23767 -0.41914 -0.25139 -0.41914 -0.26527 -0.4176 C -0.26649 -0.4176 -0.26771 -0.41605 -0.26892 -0.41544 C -0.27222 -0.41389 -0.27587 -0.41389 -0.27899 -0.41112 C -0.28055 -0.40957 -0.28212 -0.40741 -0.28402 -0.40649 C -0.2868 -0.40525 -0.28975 -0.40525 -0.29271 -0.40433 C -0.3 -0.4 -0.29288 -0.40402 -0.30399 -0.4 C -0.31041 -0.39754 -0.30712 -0.39846 -0.31267 -0.39537 C -0.31684 -0.39352 -0.31962 -0.3926 -0.32396 -0.39105 L -0.37777 -0.39321 C -0.37951 -0.39352 -0.38107 -0.39476 -0.38281 -0.39537 C -0.39184 -0.39908 -0.38611 -0.39599 -0.39271 -0.4 C -0.39444 -0.40216 -0.396 -0.40494 -0.39774 -0.40649 C -0.39896 -0.40772 -0.40034 -0.40803 -0.40156 -0.40896 C -0.40312 -0.41019 -0.40486 -0.41204 -0.40642 -0.41328 C -0.40764 -0.4142 -0.40902 -0.41451 -0.41024 -0.41544 C -0.41475 -0.41883 -0.41527 -0.42007 -0.41892 -0.42439 C -0.41944 -0.42655 -0.41944 -0.42902 -0.42031 -0.43118 C -0.42343 -0.43951 -0.42343 -0.43673 -0.42777 -0.43982 C -0.42951 -0.44136 -0.43107 -0.44291 -0.43281 -0.44445 C -0.43958 -0.45124 -0.43333 -0.44692 -0.44027 -0.45093 C -0.44114 -0.4534 -0.44166 -0.45618 -0.44271 -0.45772 C -0.44375 -0.45926 -0.44531 -0.45896 -0.44652 -0.45988 C -0.44826 -0.46112 -0.45 -0.46235 -0.45156 -0.46451 C -0.45295 -0.46636 -0.45364 -0.46945 -0.45521 -0.47099 C -0.45764 -0.47346 -0.46024 -0.47408 -0.46284 -0.47562 C -0.46406 -0.47624 -0.46545 -0.47655 -0.46649 -0.47778 C -0.46771 -0.47933 -0.46892 -0.48087 -0.47031 -0.4821 C -0.47152 -0.48334 -0.47274 -0.48365 -0.47396 -0.48426 C -0.47986 -0.48735 -0.48073 -0.48704 -0.48784 -0.48889 C -0.48906 -0.48951 -0.49027 -0.49044 -0.49149 -0.49105 C -0.50139 -0.49445 -0.51371 -0.49445 -0.52274 -0.49537 C -0.53559 -0.5 -0.52691 -0.49784 -0.54896 -0.49784 L -0.54896 -0.49754 " pathEditMode="relative" rAng="0" ptsTypes="AAAAAAAAAAAAAAAAAAAAAAAAAAAAAAAAAAAAAAAAAA">
                                      <p:cBhvr>
                                        <p:cTn id="3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32" y="-68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21600000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676400"/>
            <a:ext cx="8305800" cy="2633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Tính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nhanh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21 x 3 + 21 x 7 = ……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8077200" y="3200400"/>
            <a:ext cx="1468438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210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10 giây đếm ngược (10 seconds coundow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9490" y="1676400"/>
            <a:ext cx="1792510" cy="17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430838"/>
            <a:ext cx="37782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28333" r="21550" b="19472"/>
          <a:stretch>
            <a:fillRect/>
          </a:stretch>
        </p:blipFill>
        <p:spPr bwMode="auto">
          <a:xfrm rot="-2458874">
            <a:off x="10561638" y="534988"/>
            <a:ext cx="777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pplause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775" y="149542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0"/>
          <p:cNvSpPr txBox="1"/>
          <p:nvPr/>
        </p:nvSpPr>
        <p:spPr>
          <a:xfrm>
            <a:off x="1220905" y="1267246"/>
            <a:ext cx="9979014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Ô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CỬA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BÍ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MẬT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582738" y="3524250"/>
            <a:ext cx="3359150" cy="2959100"/>
            <a:chOff x="1371600" y="2667000"/>
            <a:chExt cx="1981200" cy="1591057"/>
          </a:xfrm>
        </p:grpSpPr>
        <p:pic>
          <p:nvPicPr>
            <p:cNvPr id="15373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r="3258"/>
            <a:stretch>
              <a:fillRect/>
            </a:stretch>
          </p:blipFill>
          <p:spPr bwMode="auto">
            <a:xfrm>
              <a:off x="1371600" y="2667001"/>
              <a:ext cx="1981200" cy="1591056"/>
            </a:xfrm>
            <a:prstGeom prst="rect">
              <a:avLst/>
            </a:prstGeom>
            <a:blipFill dpi="0" rotWithShape="1">
              <a:blip r:embed="rId8"/>
              <a:srcRect l="3258" r="3258"/>
              <a:stretch>
                <a:fillRect/>
              </a:stretch>
            </a:blipFill>
            <a:ln w="5715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4" name="Rectangle 17"/>
            <p:cNvSpPr/>
            <p:nvPr/>
          </p:nvSpPr>
          <p:spPr>
            <a:xfrm>
              <a:off x="1371600" y="2667000"/>
              <a:ext cx="450358" cy="56847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99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967538" y="3475038"/>
            <a:ext cx="3251200" cy="2981325"/>
            <a:chOff x="4724400" y="3114411"/>
            <a:chExt cx="1676400" cy="1332403"/>
          </a:xfrm>
        </p:grpSpPr>
        <p:pic>
          <p:nvPicPr>
            <p:cNvPr id="15371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" r="4749"/>
            <a:stretch>
              <a:fillRect/>
            </a:stretch>
          </p:blipFill>
          <p:spPr bwMode="auto"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18"/>
            <p:cNvSpPr/>
            <p:nvPr/>
          </p:nvSpPr>
          <p:spPr>
            <a:xfrm>
              <a:off x="4724400" y="3114411"/>
              <a:ext cx="457572" cy="48954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267" b="1" i="0" u="none" strike="noStrike" kern="1200" cap="none" spc="0" normalizeH="0" baseline="0" noProof="0" dirty="0">
                  <a:ln>
                    <a:noFill/>
                  </a:ln>
                  <a:solidFill>
                    <a:srgbClr val="99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3848100" y="165100"/>
            <a:ext cx="4456113" cy="1271588"/>
            <a:chOff x="2886456" y="123478"/>
            <a:chExt cx="3341728" cy="954093"/>
          </a:xfrm>
        </p:grpSpPr>
        <p:pic>
          <p:nvPicPr>
            <p:cNvPr id="15369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456" y="169617"/>
              <a:ext cx="3197712" cy="90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/>
            </p:cNvPr>
            <p:cNvSpPr txBox="1"/>
            <p:nvPr/>
          </p:nvSpPr>
          <p:spPr>
            <a:xfrm>
              <a:off x="3203848" y="123478"/>
              <a:ext cx="3024336" cy="807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>
                  <a:ln w="12700">
                    <a:solidFill>
                      <a:prstClr val="white"/>
                    </a:solidFill>
                  </a:ln>
                  <a:solidFill>
                    <a:srgbClr val="578B18"/>
                  </a:solidFill>
                  <a:effectLst>
                    <a:glow rad="63500">
                      <a:srgbClr val="9BBB5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24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1676400"/>
            <a:ext cx="83058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Tính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nhanh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6 x 101 - 6 x 1 = ……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7200" y="3200400"/>
            <a:ext cx="1468438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UTM"/>
                <a:ea typeface="华康海报体W12(P)" pitchFamily="82" charset="-122"/>
                <a:cs typeface="+mn-cs"/>
              </a:rPr>
              <a:t>600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10 giây đếm ngược (10 seconds coundow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9490" y="1676400"/>
            <a:ext cx="1792510" cy="17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2" b="39496"/>
          <a:stretch>
            <a:fillRect/>
          </a:stretch>
        </p:blipFill>
        <p:spPr bwMode="auto">
          <a:xfrm>
            <a:off x="79375" y="-107950"/>
            <a:ext cx="2706688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>
            <a:extLst/>
          </p:cNvPr>
          <p:cNvSpPr/>
          <p:nvPr/>
        </p:nvSpPr>
        <p:spPr>
          <a:xfrm>
            <a:off x="9667875" y="4386263"/>
            <a:ext cx="887413" cy="110013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>
            <a:extLst/>
          </p:cNvPr>
          <p:cNvSpPr/>
          <p:nvPr/>
        </p:nvSpPr>
        <p:spPr>
          <a:xfrm>
            <a:off x="9375775" y="4922838"/>
            <a:ext cx="887413" cy="11017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72011" y="1982788"/>
            <a:ext cx="11801475" cy="2262187"/>
            <a:chOff x="3508592" y="1723143"/>
            <a:chExt cx="9660418" cy="2262375"/>
          </a:xfrm>
        </p:grpSpPr>
        <p:sp>
          <p:nvSpPr>
            <p:cNvPr id="15" name="TextBox 14"/>
            <p:cNvSpPr txBox="1"/>
            <p:nvPr/>
          </p:nvSpPr>
          <p:spPr>
            <a:xfrm>
              <a:off x="3508592" y="1723143"/>
              <a:ext cx="9594144" cy="22163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UTM Magnesium" panose="02040603050506020204" pitchFamily="18" charset="0"/>
                  <a:ea typeface="+mn-ea"/>
                  <a:cs typeface="+mn-cs"/>
                </a:rPr>
                <a:t>Khám</a:t>
              </a: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UTM Magnesium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UTM Magnesium" panose="02040603050506020204" pitchFamily="18" charset="0"/>
                  <a:ea typeface="+mn-ea"/>
                  <a:cs typeface="+mn-cs"/>
                </a:rPr>
                <a:t>phá</a:t>
              </a:r>
              <a:endPara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427" name="TextBox 15"/>
            <p:cNvSpPr txBox="1">
              <a:spLocks noChangeArrowheads="1"/>
            </p:cNvSpPr>
            <p:nvPr/>
          </p:nvSpPr>
          <p:spPr bwMode="auto">
            <a:xfrm>
              <a:off x="3575153" y="1769527"/>
              <a:ext cx="9593857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6A9A9"/>
                  </a:solidFill>
                  <a:effectLst/>
                  <a:uLnTx/>
                  <a:uFillTx/>
                  <a:latin typeface="UTM Magnesium" panose="02040603050506020204" pitchFamily="18" charset="0"/>
                  <a:ea typeface="+mn-ea"/>
                  <a:cs typeface="+mn-cs"/>
                </a:rPr>
                <a:t>Khám</a:t>
              </a:r>
              <a:r>
                <a:rPr kumimoji="0" lang="en-US" altLang="en-US" sz="1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6A9A9"/>
                  </a:solidFill>
                  <a:effectLst/>
                  <a:uLnTx/>
                  <a:uFillTx/>
                  <a:latin typeface="UTM Magnesium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1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6A9A9"/>
                  </a:solidFill>
                  <a:effectLst/>
                  <a:uLnTx/>
                  <a:uFillTx/>
                  <a:latin typeface="UTM Magnesium" panose="02040603050506020204" pitchFamily="18" charset="0"/>
                  <a:ea typeface="+mn-ea"/>
                  <a:cs typeface="+mn-cs"/>
                </a:rPr>
                <a:t>phá</a:t>
              </a:r>
              <a:endParaRPr kumimoji="0" lang="en-US" alt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9A9"/>
                </a:solidFill>
                <a:effectLst/>
                <a:uLnTx/>
                <a:uFillTx/>
                <a:latin typeface="UTM Magnesium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>
            <a:fillRect/>
          </a:stretch>
        </p:blipFill>
        <p:spPr bwMode="auto">
          <a:xfrm>
            <a:off x="9153525" y="4176713"/>
            <a:ext cx="342741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>
            <a:fillRect/>
          </a:stretch>
        </p:blipFill>
        <p:spPr bwMode="auto">
          <a:xfrm>
            <a:off x="-466725" y="4267200"/>
            <a:ext cx="36258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32510" r="79109" b="39496"/>
          <a:stretch>
            <a:fillRect/>
          </a:stretch>
        </p:blipFill>
        <p:spPr bwMode="auto">
          <a:xfrm>
            <a:off x="7683500" y="101600"/>
            <a:ext cx="434181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5" t="879" r="9535" b="73230"/>
          <a:stretch>
            <a:fillRect/>
          </a:stretch>
        </p:blipFill>
        <p:spPr bwMode="auto">
          <a:xfrm>
            <a:off x="2870200" y="4676775"/>
            <a:ext cx="178593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2" t="63713" r="2036" b="8070"/>
          <a:stretch>
            <a:fillRect/>
          </a:stretch>
        </p:blipFill>
        <p:spPr bwMode="auto">
          <a:xfrm>
            <a:off x="7473950" y="4652963"/>
            <a:ext cx="2116138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6" r="418" b="37733"/>
          <a:stretch>
            <a:fillRect/>
          </a:stretch>
        </p:blipFill>
        <p:spPr bwMode="auto">
          <a:xfrm>
            <a:off x="5105400" y="4889500"/>
            <a:ext cx="22113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 bwMode="auto">
          <a:xfrm rot="-902568">
            <a:off x="4746625" y="238125"/>
            <a:ext cx="29273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4" r="48117" b="74684"/>
          <a:stretch>
            <a:fillRect/>
          </a:stretch>
        </p:blipFill>
        <p:spPr bwMode="auto">
          <a:xfrm>
            <a:off x="4097338" y="84138"/>
            <a:ext cx="76041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>
            <a:fillRect/>
          </a:stretch>
        </p:blipFill>
        <p:spPr bwMode="auto">
          <a:xfrm>
            <a:off x="7250113" y="473075"/>
            <a:ext cx="13525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/>
          </p:cNvPr>
          <p:cNvSpPr txBox="1"/>
          <p:nvPr/>
        </p:nvSpPr>
        <p:spPr>
          <a:xfrm>
            <a:off x="7938" y="6488113"/>
            <a:ext cx="8255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11401425" y="63500"/>
            <a:ext cx="8255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312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/>
          </p:cNvPr>
          <p:cNvSpPr/>
          <p:nvPr/>
        </p:nvSpPr>
        <p:spPr>
          <a:xfrm>
            <a:off x="9531350" y="2397125"/>
            <a:ext cx="269875" cy="31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67403" r="33313"/>
          <a:stretch>
            <a:fillRect/>
          </a:stretch>
        </p:blipFill>
        <p:spPr bwMode="auto">
          <a:xfrm>
            <a:off x="2362200" y="4335463"/>
            <a:ext cx="701675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15"/>
          <p:cNvSpPr txBox="1">
            <a:spLocks noChangeArrowheads="1"/>
          </p:cNvSpPr>
          <p:nvPr/>
        </p:nvSpPr>
        <p:spPr bwMode="auto">
          <a:xfrm>
            <a:off x="1060450" y="1463675"/>
            <a:ext cx="9150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altLang="en-US" sz="60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460375" y="223838"/>
            <a:ext cx="11198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08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alt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854200" y="53975"/>
            <a:ext cx="6381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× 23 =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15950" y="1020763"/>
            <a:ext cx="6705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Ta có thể tính như sau: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141788" y="5754688"/>
            <a:ext cx="1687512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828</a:t>
            </a:r>
          </a:p>
        </p:txBody>
      </p:sp>
      <p:sp>
        <p:nvSpPr>
          <p:cNvPr id="5" name="Rectangle 4"/>
          <p:cNvSpPr/>
          <p:nvPr/>
        </p:nvSpPr>
        <p:spPr>
          <a:xfrm>
            <a:off x="6761163" y="-3465513"/>
            <a:ext cx="7734300" cy="2989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854200" y="1958975"/>
            <a:ext cx="373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× 23 =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127625" y="1976438"/>
            <a:ext cx="4397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x (20 + 3)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141788" y="2882900"/>
            <a:ext cx="63738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36 x 20 + 36 x 3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55975" y="3713163"/>
            <a:ext cx="6373813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720 +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70263" y="4724400"/>
            <a:ext cx="44783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828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376988" y="-66675"/>
            <a:ext cx="768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22338" y="5737225"/>
            <a:ext cx="3802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× 23 =</a:t>
            </a:r>
          </a:p>
        </p:txBody>
      </p:sp>
    </p:spTree>
    <p:extLst>
      <p:ext uri="{BB962C8B-B14F-4D97-AF65-F5344CB8AC3E}">
        <p14:creationId xmlns:p14="http://schemas.microsoft.com/office/powerpoint/2010/main" val="5344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53" grpId="0" animBg="1"/>
      <p:bldP spid="29" grpId="0"/>
      <p:bldP spid="30" grpId="0"/>
      <p:bldP spid="31" grpId="0"/>
      <p:bldP spid="32" grpId="0"/>
      <p:bldP spid="34" grpId="0"/>
      <p:bldP spid="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2192&quot;&gt;&lt;object type=&quot;3&quot; unique_id=&quot;12193&quot;&gt;&lt;property id=&quot;20148&quot; value=&quot;5&quot;/&gt;&lt;property id=&quot;20300&quot; value=&quot;Slide 2&quot;/&gt;&lt;property id=&quot;20307&quot; value=&quot;257&quot;/&gt;&lt;/object&gt;&lt;object type=&quot;3&quot; unique_id=&quot;12195&quot;&gt;&lt;property id=&quot;20148&quot; value=&quot;5&quot;/&gt;&lt;property id=&quot;20300&quot; value=&quot;Slide 3&quot;/&gt;&lt;property id=&quot;20307&quot; value=&quot;259&quot;/&gt;&lt;/object&gt;&lt;object type=&quot;3&quot; unique_id=&quot;12196&quot;&gt;&lt;property id=&quot;20148&quot; value=&quot;5&quot;/&gt;&lt;property id=&quot;20300&quot; value=&quot;Slide 4&quot;/&gt;&lt;property id=&quot;20307&quot; value=&quot;260&quot;/&gt;&lt;/object&gt;&lt;object type=&quot;3&quot; unique_id=&quot;12197&quot;&gt;&lt;property id=&quot;20148&quot; value=&quot;5&quot;/&gt;&lt;property id=&quot;20300&quot; value=&quot;Slide 5&quot;/&gt;&lt;property id=&quot;20307&quot; value=&quot;261&quot;/&gt;&lt;/object&gt;&lt;object type=&quot;3&quot; unique_id=&quot;12198&quot;&gt;&lt;property id=&quot;20148&quot; value=&quot;5&quot;/&gt;&lt;property id=&quot;20300&quot; value=&quot;Slide 6&quot;/&gt;&lt;property id=&quot;20307&quot; value=&quot;262&quot;/&gt;&lt;/object&gt;&lt;object type=&quot;3&quot; unique_id=&quot;12199&quot;&gt;&lt;property id=&quot;20148&quot; value=&quot;5&quot;/&gt;&lt;property id=&quot;20300&quot; value=&quot;Slide 7&quot;/&gt;&lt;property id=&quot;20307&quot; value=&quot;263&quot;/&gt;&lt;/object&gt;&lt;object type=&quot;3&quot; unique_id=&quot;12200&quot;&gt;&lt;property id=&quot;20148&quot; value=&quot;5&quot;/&gt;&lt;property id=&quot;20300&quot; value=&quot;Slide 8&quot;/&gt;&lt;property id=&quot;20307&quot; value=&quot;264&quot;/&gt;&lt;/object&gt;&lt;object type=&quot;3&quot; unique_id=&quot;12201&quot;&gt;&lt;property id=&quot;20148&quot; value=&quot;5&quot;/&gt;&lt;property id=&quot;20300&quot; value=&quot;Slide 9&quot;/&gt;&lt;property id=&quot;20307&quot; value=&quot;265&quot;/&gt;&lt;/object&gt;&lt;object type=&quot;3&quot; unique_id=&quot;12202&quot;&gt;&lt;property id=&quot;20148&quot; value=&quot;5&quot;/&gt;&lt;property id=&quot;20300&quot; value=&quot;Slide 10&quot;/&gt;&lt;property id=&quot;20307&quot; value=&quot;266&quot;/&gt;&lt;/object&gt;&lt;object type=&quot;3&quot; unique_id=&quot;12203&quot;&gt;&lt;property id=&quot;20148&quot; value=&quot;5&quot;/&gt;&lt;property id=&quot;20300&quot; value=&quot;Slide 11&quot;/&gt;&lt;property id=&quot;20307&quot; value=&quot;267&quot;/&gt;&lt;/object&gt;&lt;object type=&quot;3&quot; unique_id=&quot;12204&quot;&gt;&lt;property id=&quot;20148&quot; value=&quot;5&quot;/&gt;&lt;property id=&quot;20300&quot; value=&quot;Slide 12&quot;/&gt;&lt;property id=&quot;20307&quot; value=&quot;268&quot;/&gt;&lt;/object&gt;&lt;object type=&quot;3&quot; unique_id=&quot;12205&quot;&gt;&lt;property id=&quot;20148&quot; value=&quot;5&quot;/&gt;&lt;property id=&quot;20300&quot; value=&quot;Slide 14&quot;/&gt;&lt;property id=&quot;20307&quot; value=&quot;269&quot;/&gt;&lt;/object&gt;&lt;object type=&quot;3&quot; unique_id=&quot;12206&quot;&gt;&lt;property id=&quot;20148&quot; value=&quot;5&quot;/&gt;&lt;property id=&quot;20300&quot; value=&quot;Slide 15&quot;/&gt;&lt;property id=&quot;20307&quot; value=&quot;270&quot;/&gt;&lt;/object&gt;&lt;object type=&quot;3&quot; unique_id=&quot;12207&quot;&gt;&lt;property id=&quot;20148&quot; value=&quot;5&quot;/&gt;&lt;property id=&quot;20300&quot; value=&quot;Slide 16&quot;/&gt;&lt;property id=&quot;20307&quot; value=&quot;271&quot;/&gt;&lt;/object&gt;&lt;object type=&quot;3&quot; unique_id=&quot;12208&quot;&gt;&lt;property id=&quot;20148&quot; value=&quot;5&quot;/&gt;&lt;property id=&quot;20300&quot; value=&quot;Slide 17&quot;/&gt;&lt;property id=&quot;20307&quot; value=&quot;272&quot;/&gt;&lt;/object&gt;&lt;object type=&quot;3&quot; unique_id=&quot;12209&quot;&gt;&lt;property id=&quot;20148&quot; value=&quot;5&quot;/&gt;&lt;property id=&quot;20300&quot; value=&quot;Slide 18&quot;/&gt;&lt;property id=&quot;20307&quot; value=&quot;273&quot;/&gt;&lt;/object&gt;&lt;object type=&quot;3&quot; unique_id=&quot;12210&quot;&gt;&lt;property id=&quot;20148&quot; value=&quot;5&quot;/&gt;&lt;property id=&quot;20300&quot; value=&quot;Slide 19&quot;/&gt;&lt;property id=&quot;20307&quot; value=&quot;274&quot;/&gt;&lt;/object&gt;&lt;object type=&quot;3&quot; unique_id=&quot;12211&quot;&gt;&lt;property id=&quot;20148&quot; value=&quot;5&quot;/&gt;&lt;property id=&quot;20300&quot; value=&quot;Slide 20&quot;/&gt;&lt;property id=&quot;20307&quot; value=&quot;275&quot;/&gt;&lt;/object&gt;&lt;object type=&quot;3&quot; unique_id=&quot;12212&quot;&gt;&lt;property id=&quot;20148&quot; value=&quot;5&quot;/&gt;&lt;property id=&quot;20300&quot; value=&quot;Slide 21&quot;/&gt;&lt;property id=&quot;20307&quot; value=&quot;276&quot;/&gt;&lt;/object&gt;&lt;object type=&quot;3&quot; unique_id=&quot;12213&quot;&gt;&lt;property id=&quot;20148&quot; value=&quot;5&quot;/&gt;&lt;property id=&quot;20300&quot; value=&quot;Slide 22&quot;/&gt;&lt;property id=&quot;20307&quot; value=&quot;277&quot;/&gt;&lt;/object&gt;&lt;object type=&quot;3&quot; unique_id=&quot;12214&quot;&gt;&lt;property id=&quot;20148&quot; value=&quot;5&quot;/&gt;&lt;property id=&quot;20300&quot; value=&quot;Slide 23&quot;/&gt;&lt;property id=&quot;20307&quot; value=&quot;278&quot;/&gt;&lt;/object&gt;&lt;object type=&quot;3&quot; unique_id=&quot;12215&quot;&gt;&lt;property id=&quot;20148&quot; value=&quot;5&quot;/&gt;&lt;property id=&quot;20300&quot; value=&quot;Slide 24&quot;/&gt;&lt;property id=&quot;20307&quot; value=&quot;279&quot;/&gt;&lt;/object&gt;&lt;object type=&quot;3&quot; unique_id=&quot;12216&quot;&gt;&lt;property id=&quot;20148&quot; value=&quot;5&quot;/&gt;&lt;property id=&quot;20300&quot; value=&quot;Slide 25&quot;/&gt;&lt;property id=&quot;20307&quot; value=&quot;280&quot;/&gt;&lt;/object&gt;&lt;object type=&quot;3&quot; unique_id=&quot;12217&quot;&gt;&lt;property id=&quot;20148&quot; value=&quot;5&quot;/&gt;&lt;property id=&quot;20300&quot; value=&quot;Slide 26&quot;/&gt;&lt;property id=&quot;20307&quot; value=&quot;281&quot;/&gt;&lt;/object&gt;&lt;object type=&quot;3&quot; unique_id=&quot;12218&quot;&gt;&lt;property id=&quot;20148&quot; value=&quot;5&quot;/&gt;&lt;property id=&quot;20300&quot; value=&quot;Slide 27&quot;/&gt;&lt;property id=&quot;20307&quot; value=&quot;282&quot;/&gt;&lt;/object&gt;&lt;object type=&quot;3&quot; unique_id=&quot;12219&quot;&gt;&lt;property id=&quot;20148&quot; value=&quot;5&quot;/&gt;&lt;property id=&quot;20300&quot; value=&quot;Slide 28&quot;/&gt;&lt;property id=&quot;20307&quot; value=&quot;283&quot;/&gt;&lt;/object&gt;&lt;object type=&quot;3&quot; unique_id=&quot;12220&quot;&gt;&lt;property id=&quot;20148&quot; value=&quot;5&quot;/&gt;&lt;property id=&quot;20300&quot; value=&quot;Slide 29&quot;/&gt;&lt;property id=&quot;20307&quot; value=&quot;284&quot;/&gt;&lt;/object&gt;&lt;object type=&quot;3&quot; unique_id=&quot;12221&quot;&gt;&lt;property id=&quot;20148&quot; value=&quot;5&quot;/&gt;&lt;property id=&quot;20300&quot; value=&quot;Slide 30&quot;/&gt;&lt;property id=&quot;20307&quot; value=&quot;285&quot;/&gt;&lt;/object&gt;&lt;object type=&quot;3&quot; unique_id=&quot;13889&quot;&gt;&lt;property id=&quot;20148&quot; value=&quot;5&quot;/&gt;&lt;property id=&quot;20300&quot; value=&quot;Slide 13&quot;/&gt;&lt;property id=&quot;20307&quot; value=&quot;287&quot;/&gt;&lt;/object&gt;&lt;object type=&quot;3&quot; unique_id=&quot;14016&quot;&gt;&lt;property id=&quot;20148&quot; value=&quot;5&quot;/&gt;&lt;property id=&quot;20300&quot; value=&quot;Slide 1&quot;/&gt;&lt;property id=&quot;20307&quot; value=&quot;288&quot;/&gt;&lt;/object&gt;&lt;/object&gt;&lt;object type=&quot;8&quot; unique_id=&quot;122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942</Words>
  <Application>Microsoft Office PowerPoint</Application>
  <PresentationFormat>Custom</PresentationFormat>
  <Paragraphs>407</Paragraphs>
  <Slides>30</Slides>
  <Notes>17</Notes>
  <HiddenSlides>0</HiddenSlides>
  <MMClips>6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1_Office Theme</vt:lpstr>
      <vt:lpstr>Facet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</cp:lastModifiedBy>
  <cp:revision>23</cp:revision>
  <dcterms:created xsi:type="dcterms:W3CDTF">2021-11-29T01:00:29Z</dcterms:created>
  <dcterms:modified xsi:type="dcterms:W3CDTF">2021-12-08T02:35:11Z</dcterms:modified>
</cp:coreProperties>
</file>